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media/image9.png" ContentType="image/png"/>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27" name="PlaceHolder 2"/>
          <p:cNvSpPr>
            <a:spLocks noGrp="1"/>
          </p:cNvSpPr>
          <p:nvPr>
            <p:ph type="body"/>
          </p:nvPr>
        </p:nvSpPr>
        <p:spPr>
          <a:xfrm>
            <a:off x="457200" y="1600200"/>
            <a:ext cx="822924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28" name="PlaceHolder 3"/>
          <p:cNvSpPr>
            <a:spLocks noGrp="1"/>
          </p:cNvSpPr>
          <p:nvPr>
            <p:ph type="body"/>
          </p:nvPr>
        </p:nvSpPr>
        <p:spPr>
          <a:xfrm>
            <a:off x="457200" y="3964320"/>
            <a:ext cx="8229240" cy="2158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30" name="PlaceHolder 2"/>
          <p:cNvSpPr>
            <a:spLocks noGrp="1"/>
          </p:cNvSpPr>
          <p:nvPr>
            <p:ph type="body"/>
          </p:nvPr>
        </p:nvSpPr>
        <p:spPr>
          <a:xfrm>
            <a:off x="457200" y="160020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31" name="PlaceHolder 3"/>
          <p:cNvSpPr>
            <a:spLocks noGrp="1"/>
          </p:cNvSpPr>
          <p:nvPr>
            <p:ph type="body"/>
          </p:nvPr>
        </p:nvSpPr>
        <p:spPr>
          <a:xfrm>
            <a:off x="4674240" y="160020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32" name="PlaceHolder 4"/>
          <p:cNvSpPr>
            <a:spLocks noGrp="1"/>
          </p:cNvSpPr>
          <p:nvPr>
            <p:ph type="body"/>
          </p:nvPr>
        </p:nvSpPr>
        <p:spPr>
          <a:xfrm>
            <a:off x="4674240" y="396432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33" name="PlaceHolder 5"/>
          <p:cNvSpPr>
            <a:spLocks noGrp="1"/>
          </p:cNvSpPr>
          <p:nvPr>
            <p:ph type="body"/>
          </p:nvPr>
        </p:nvSpPr>
        <p:spPr>
          <a:xfrm>
            <a:off x="457200" y="396432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35" name="PlaceHolder 2"/>
          <p:cNvSpPr>
            <a:spLocks noGrp="1"/>
          </p:cNvSpPr>
          <p:nvPr>
            <p:ph type="body"/>
          </p:nvPr>
        </p:nvSpPr>
        <p:spPr>
          <a:xfrm>
            <a:off x="457200" y="1600200"/>
            <a:ext cx="26496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36" name="PlaceHolder 3"/>
          <p:cNvSpPr>
            <a:spLocks noGrp="1"/>
          </p:cNvSpPr>
          <p:nvPr>
            <p:ph type="body"/>
          </p:nvPr>
        </p:nvSpPr>
        <p:spPr>
          <a:xfrm>
            <a:off x="3239640" y="1600200"/>
            <a:ext cx="26496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37" name="PlaceHolder 4"/>
          <p:cNvSpPr>
            <a:spLocks noGrp="1"/>
          </p:cNvSpPr>
          <p:nvPr>
            <p:ph type="body"/>
          </p:nvPr>
        </p:nvSpPr>
        <p:spPr>
          <a:xfrm>
            <a:off x="6022080" y="1600200"/>
            <a:ext cx="26496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38" name="PlaceHolder 5"/>
          <p:cNvSpPr>
            <a:spLocks noGrp="1"/>
          </p:cNvSpPr>
          <p:nvPr>
            <p:ph type="body"/>
          </p:nvPr>
        </p:nvSpPr>
        <p:spPr>
          <a:xfrm>
            <a:off x="6022080" y="3964320"/>
            <a:ext cx="26496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39" name="PlaceHolder 6"/>
          <p:cNvSpPr>
            <a:spLocks noGrp="1"/>
          </p:cNvSpPr>
          <p:nvPr>
            <p:ph type="body"/>
          </p:nvPr>
        </p:nvSpPr>
        <p:spPr>
          <a:xfrm>
            <a:off x="3239640" y="3964320"/>
            <a:ext cx="26496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40" name="PlaceHolder 7"/>
          <p:cNvSpPr>
            <a:spLocks noGrp="1"/>
          </p:cNvSpPr>
          <p:nvPr>
            <p:ph type="body"/>
          </p:nvPr>
        </p:nvSpPr>
        <p:spPr>
          <a:xfrm>
            <a:off x="457200" y="3964320"/>
            <a:ext cx="2649600" cy="2158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47"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49" name="PlaceHolder 2"/>
          <p:cNvSpPr>
            <a:spLocks noGrp="1"/>
          </p:cNvSpPr>
          <p:nvPr>
            <p:ph type="body"/>
          </p:nvPr>
        </p:nvSpPr>
        <p:spPr>
          <a:xfrm>
            <a:off x="457200" y="1600200"/>
            <a:ext cx="8229240" cy="4525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51" name="PlaceHolder 2"/>
          <p:cNvSpPr>
            <a:spLocks noGrp="1"/>
          </p:cNvSpPr>
          <p:nvPr>
            <p:ph type="body"/>
          </p:nvPr>
        </p:nvSpPr>
        <p:spPr>
          <a:xfrm>
            <a:off x="457200" y="1600200"/>
            <a:ext cx="4015800" cy="4525560"/>
          </a:xfrm>
          <a:prstGeom prst="rect">
            <a:avLst/>
          </a:prstGeom>
        </p:spPr>
        <p:txBody>
          <a:bodyPr lIns="0" rIns="0" tIns="0" bIns="0">
            <a:normAutofit/>
          </a:bodyPr>
          <a:p>
            <a:endParaRPr b="0" lang="pl-PL" sz="3200" spc="-1" strike="noStrike">
              <a:solidFill>
                <a:srgbClr val="000000"/>
              </a:solidFill>
              <a:latin typeface="Calibri"/>
            </a:endParaRPr>
          </a:p>
        </p:txBody>
      </p:sp>
      <p:sp>
        <p:nvSpPr>
          <p:cNvPr id="52" name="PlaceHolder 3"/>
          <p:cNvSpPr>
            <a:spLocks noGrp="1"/>
          </p:cNvSpPr>
          <p:nvPr>
            <p:ph type="body"/>
          </p:nvPr>
        </p:nvSpPr>
        <p:spPr>
          <a:xfrm>
            <a:off x="4674240" y="1600200"/>
            <a:ext cx="4015800" cy="4525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56" name="PlaceHolder 2"/>
          <p:cNvSpPr>
            <a:spLocks noGrp="1"/>
          </p:cNvSpPr>
          <p:nvPr>
            <p:ph type="body"/>
          </p:nvPr>
        </p:nvSpPr>
        <p:spPr>
          <a:xfrm>
            <a:off x="457200" y="160020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57" name="PlaceHolder 3"/>
          <p:cNvSpPr>
            <a:spLocks noGrp="1"/>
          </p:cNvSpPr>
          <p:nvPr>
            <p:ph type="body"/>
          </p:nvPr>
        </p:nvSpPr>
        <p:spPr>
          <a:xfrm>
            <a:off x="457200" y="396432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58" name="PlaceHolder 4"/>
          <p:cNvSpPr>
            <a:spLocks noGrp="1"/>
          </p:cNvSpPr>
          <p:nvPr>
            <p:ph type="body"/>
          </p:nvPr>
        </p:nvSpPr>
        <p:spPr>
          <a:xfrm>
            <a:off x="4674240" y="1600200"/>
            <a:ext cx="4015800" cy="4525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6"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60" name="PlaceHolder 2"/>
          <p:cNvSpPr>
            <a:spLocks noGrp="1"/>
          </p:cNvSpPr>
          <p:nvPr>
            <p:ph type="body"/>
          </p:nvPr>
        </p:nvSpPr>
        <p:spPr>
          <a:xfrm>
            <a:off x="457200" y="1600200"/>
            <a:ext cx="4015800" cy="4525560"/>
          </a:xfrm>
          <a:prstGeom prst="rect">
            <a:avLst/>
          </a:prstGeom>
        </p:spPr>
        <p:txBody>
          <a:bodyPr lIns="0" rIns="0" tIns="0" bIns="0">
            <a:normAutofit/>
          </a:bodyPr>
          <a:p>
            <a:endParaRPr b="0" lang="pl-PL" sz="3200" spc="-1" strike="noStrike">
              <a:solidFill>
                <a:srgbClr val="000000"/>
              </a:solidFill>
              <a:latin typeface="Calibri"/>
            </a:endParaRPr>
          </a:p>
        </p:txBody>
      </p:sp>
      <p:sp>
        <p:nvSpPr>
          <p:cNvPr id="61" name="PlaceHolder 3"/>
          <p:cNvSpPr>
            <a:spLocks noGrp="1"/>
          </p:cNvSpPr>
          <p:nvPr>
            <p:ph type="body"/>
          </p:nvPr>
        </p:nvSpPr>
        <p:spPr>
          <a:xfrm>
            <a:off x="4674240" y="160020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62" name="PlaceHolder 4"/>
          <p:cNvSpPr>
            <a:spLocks noGrp="1"/>
          </p:cNvSpPr>
          <p:nvPr>
            <p:ph type="body"/>
          </p:nvPr>
        </p:nvSpPr>
        <p:spPr>
          <a:xfrm>
            <a:off x="4674240" y="396432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64" name="PlaceHolder 2"/>
          <p:cNvSpPr>
            <a:spLocks noGrp="1"/>
          </p:cNvSpPr>
          <p:nvPr>
            <p:ph type="body"/>
          </p:nvPr>
        </p:nvSpPr>
        <p:spPr>
          <a:xfrm>
            <a:off x="457200" y="160020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65" name="PlaceHolder 3"/>
          <p:cNvSpPr>
            <a:spLocks noGrp="1"/>
          </p:cNvSpPr>
          <p:nvPr>
            <p:ph type="body"/>
          </p:nvPr>
        </p:nvSpPr>
        <p:spPr>
          <a:xfrm>
            <a:off x="4674240" y="160020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66" name="PlaceHolder 4"/>
          <p:cNvSpPr>
            <a:spLocks noGrp="1"/>
          </p:cNvSpPr>
          <p:nvPr>
            <p:ph type="body"/>
          </p:nvPr>
        </p:nvSpPr>
        <p:spPr>
          <a:xfrm>
            <a:off x="457200" y="3964320"/>
            <a:ext cx="8229240" cy="2158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68" name="PlaceHolder 2"/>
          <p:cNvSpPr>
            <a:spLocks noGrp="1"/>
          </p:cNvSpPr>
          <p:nvPr>
            <p:ph type="body"/>
          </p:nvPr>
        </p:nvSpPr>
        <p:spPr>
          <a:xfrm>
            <a:off x="457200" y="1600200"/>
            <a:ext cx="822924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69" name="PlaceHolder 3"/>
          <p:cNvSpPr>
            <a:spLocks noGrp="1"/>
          </p:cNvSpPr>
          <p:nvPr>
            <p:ph type="body"/>
          </p:nvPr>
        </p:nvSpPr>
        <p:spPr>
          <a:xfrm>
            <a:off x="457200" y="3964320"/>
            <a:ext cx="8229240" cy="2158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71" name="PlaceHolder 2"/>
          <p:cNvSpPr>
            <a:spLocks noGrp="1"/>
          </p:cNvSpPr>
          <p:nvPr>
            <p:ph type="body"/>
          </p:nvPr>
        </p:nvSpPr>
        <p:spPr>
          <a:xfrm>
            <a:off x="457200" y="160020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72" name="PlaceHolder 3"/>
          <p:cNvSpPr>
            <a:spLocks noGrp="1"/>
          </p:cNvSpPr>
          <p:nvPr>
            <p:ph type="body"/>
          </p:nvPr>
        </p:nvSpPr>
        <p:spPr>
          <a:xfrm>
            <a:off x="4674240" y="160020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73" name="PlaceHolder 4"/>
          <p:cNvSpPr>
            <a:spLocks noGrp="1"/>
          </p:cNvSpPr>
          <p:nvPr>
            <p:ph type="body"/>
          </p:nvPr>
        </p:nvSpPr>
        <p:spPr>
          <a:xfrm>
            <a:off x="4674240" y="396432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74" name="PlaceHolder 5"/>
          <p:cNvSpPr>
            <a:spLocks noGrp="1"/>
          </p:cNvSpPr>
          <p:nvPr>
            <p:ph type="body"/>
          </p:nvPr>
        </p:nvSpPr>
        <p:spPr>
          <a:xfrm>
            <a:off x="457200" y="396432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76" name="PlaceHolder 2"/>
          <p:cNvSpPr>
            <a:spLocks noGrp="1"/>
          </p:cNvSpPr>
          <p:nvPr>
            <p:ph type="body"/>
          </p:nvPr>
        </p:nvSpPr>
        <p:spPr>
          <a:xfrm>
            <a:off x="457200" y="1600200"/>
            <a:ext cx="26496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77" name="PlaceHolder 3"/>
          <p:cNvSpPr>
            <a:spLocks noGrp="1"/>
          </p:cNvSpPr>
          <p:nvPr>
            <p:ph type="body"/>
          </p:nvPr>
        </p:nvSpPr>
        <p:spPr>
          <a:xfrm>
            <a:off x="3239640" y="1600200"/>
            <a:ext cx="26496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78" name="PlaceHolder 4"/>
          <p:cNvSpPr>
            <a:spLocks noGrp="1"/>
          </p:cNvSpPr>
          <p:nvPr>
            <p:ph type="body"/>
          </p:nvPr>
        </p:nvSpPr>
        <p:spPr>
          <a:xfrm>
            <a:off x="6022080" y="1600200"/>
            <a:ext cx="26496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79" name="PlaceHolder 5"/>
          <p:cNvSpPr>
            <a:spLocks noGrp="1"/>
          </p:cNvSpPr>
          <p:nvPr>
            <p:ph type="body"/>
          </p:nvPr>
        </p:nvSpPr>
        <p:spPr>
          <a:xfrm>
            <a:off x="6022080" y="3964320"/>
            <a:ext cx="26496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80" name="PlaceHolder 6"/>
          <p:cNvSpPr>
            <a:spLocks noGrp="1"/>
          </p:cNvSpPr>
          <p:nvPr>
            <p:ph type="body"/>
          </p:nvPr>
        </p:nvSpPr>
        <p:spPr>
          <a:xfrm>
            <a:off x="3239640" y="3964320"/>
            <a:ext cx="26496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81" name="PlaceHolder 7"/>
          <p:cNvSpPr>
            <a:spLocks noGrp="1"/>
          </p:cNvSpPr>
          <p:nvPr>
            <p:ph type="body"/>
          </p:nvPr>
        </p:nvSpPr>
        <p:spPr>
          <a:xfrm>
            <a:off x="457200" y="3964320"/>
            <a:ext cx="2649600" cy="2158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8" name="PlaceHolder 2"/>
          <p:cNvSpPr>
            <a:spLocks noGrp="1"/>
          </p:cNvSpPr>
          <p:nvPr>
            <p:ph type="body"/>
          </p:nvPr>
        </p:nvSpPr>
        <p:spPr>
          <a:xfrm>
            <a:off x="457200" y="1600200"/>
            <a:ext cx="8229240" cy="4525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10" name="PlaceHolder 2"/>
          <p:cNvSpPr>
            <a:spLocks noGrp="1"/>
          </p:cNvSpPr>
          <p:nvPr>
            <p:ph type="body"/>
          </p:nvPr>
        </p:nvSpPr>
        <p:spPr>
          <a:xfrm>
            <a:off x="457200" y="1600200"/>
            <a:ext cx="4015800" cy="4525560"/>
          </a:xfrm>
          <a:prstGeom prst="rect">
            <a:avLst/>
          </a:prstGeom>
        </p:spPr>
        <p:txBody>
          <a:bodyPr lIns="0" rIns="0" tIns="0" bIns="0">
            <a:normAutofit/>
          </a:bodyPr>
          <a:p>
            <a:endParaRPr b="0" lang="pl-PL" sz="3200" spc="-1" strike="noStrike">
              <a:solidFill>
                <a:srgbClr val="000000"/>
              </a:solidFill>
              <a:latin typeface="Calibri"/>
            </a:endParaRPr>
          </a:p>
        </p:txBody>
      </p:sp>
      <p:sp>
        <p:nvSpPr>
          <p:cNvPr id="11" name="PlaceHolder 3"/>
          <p:cNvSpPr>
            <a:spLocks noGrp="1"/>
          </p:cNvSpPr>
          <p:nvPr>
            <p:ph type="body"/>
          </p:nvPr>
        </p:nvSpPr>
        <p:spPr>
          <a:xfrm>
            <a:off x="4674240" y="1600200"/>
            <a:ext cx="4015800" cy="4525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15" name="PlaceHolder 2"/>
          <p:cNvSpPr>
            <a:spLocks noGrp="1"/>
          </p:cNvSpPr>
          <p:nvPr>
            <p:ph type="body"/>
          </p:nvPr>
        </p:nvSpPr>
        <p:spPr>
          <a:xfrm>
            <a:off x="457200" y="160020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16" name="PlaceHolder 3"/>
          <p:cNvSpPr>
            <a:spLocks noGrp="1"/>
          </p:cNvSpPr>
          <p:nvPr>
            <p:ph type="body"/>
          </p:nvPr>
        </p:nvSpPr>
        <p:spPr>
          <a:xfrm>
            <a:off x="457200" y="396432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17" name="PlaceHolder 4"/>
          <p:cNvSpPr>
            <a:spLocks noGrp="1"/>
          </p:cNvSpPr>
          <p:nvPr>
            <p:ph type="body"/>
          </p:nvPr>
        </p:nvSpPr>
        <p:spPr>
          <a:xfrm>
            <a:off x="4674240" y="1600200"/>
            <a:ext cx="4015800" cy="4525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19" name="PlaceHolder 2"/>
          <p:cNvSpPr>
            <a:spLocks noGrp="1"/>
          </p:cNvSpPr>
          <p:nvPr>
            <p:ph type="body"/>
          </p:nvPr>
        </p:nvSpPr>
        <p:spPr>
          <a:xfrm>
            <a:off x="457200" y="1600200"/>
            <a:ext cx="4015800" cy="4525560"/>
          </a:xfrm>
          <a:prstGeom prst="rect">
            <a:avLst/>
          </a:prstGeom>
        </p:spPr>
        <p:txBody>
          <a:bodyPr lIns="0" rIns="0" tIns="0" bIns="0">
            <a:normAutofit/>
          </a:bodyPr>
          <a:p>
            <a:endParaRPr b="0" lang="pl-PL" sz="3200" spc="-1" strike="noStrike">
              <a:solidFill>
                <a:srgbClr val="000000"/>
              </a:solidFill>
              <a:latin typeface="Calibri"/>
            </a:endParaRPr>
          </a:p>
        </p:txBody>
      </p:sp>
      <p:sp>
        <p:nvSpPr>
          <p:cNvPr id="20" name="PlaceHolder 3"/>
          <p:cNvSpPr>
            <a:spLocks noGrp="1"/>
          </p:cNvSpPr>
          <p:nvPr>
            <p:ph type="body"/>
          </p:nvPr>
        </p:nvSpPr>
        <p:spPr>
          <a:xfrm>
            <a:off x="4674240" y="160020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21" name="PlaceHolder 4"/>
          <p:cNvSpPr>
            <a:spLocks noGrp="1"/>
          </p:cNvSpPr>
          <p:nvPr>
            <p:ph type="body"/>
          </p:nvPr>
        </p:nvSpPr>
        <p:spPr>
          <a:xfrm>
            <a:off x="4674240" y="396432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23" name="PlaceHolder 2"/>
          <p:cNvSpPr>
            <a:spLocks noGrp="1"/>
          </p:cNvSpPr>
          <p:nvPr>
            <p:ph type="body"/>
          </p:nvPr>
        </p:nvSpPr>
        <p:spPr>
          <a:xfrm>
            <a:off x="457200" y="160020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24" name="PlaceHolder 3"/>
          <p:cNvSpPr>
            <a:spLocks noGrp="1"/>
          </p:cNvSpPr>
          <p:nvPr>
            <p:ph type="body"/>
          </p:nvPr>
        </p:nvSpPr>
        <p:spPr>
          <a:xfrm>
            <a:off x="4674240" y="160020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25" name="PlaceHolder 4"/>
          <p:cNvSpPr>
            <a:spLocks noGrp="1"/>
          </p:cNvSpPr>
          <p:nvPr>
            <p:ph type="body"/>
          </p:nvPr>
        </p:nvSpPr>
        <p:spPr>
          <a:xfrm>
            <a:off x="457200" y="3964320"/>
            <a:ext cx="8229240" cy="2158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b="0" lang="pl-PL" sz="4400" spc="-1" strike="noStrike">
                <a:solidFill>
                  <a:srgbClr val="000000"/>
                </a:solidFill>
                <a:latin typeface="Calibri"/>
              </a:rPr>
              <a:t>Kliknij, aby edytować styl</a:t>
            </a:r>
            <a:endParaRPr b="0" lang="pl-PL" sz="4400" spc="-1" strike="noStrike">
              <a:solidFill>
                <a:srgbClr val="000000"/>
              </a:solidFill>
              <a:latin typeface="Calibri"/>
            </a:endParaRPr>
          </a:p>
        </p:txBody>
      </p:sp>
      <p:sp>
        <p:nvSpPr>
          <p:cNvPr id="1" name="PlaceHolder 2"/>
          <p:cNvSpPr>
            <a:spLocks noGrp="1"/>
          </p:cNvSpPr>
          <p:nvPr>
            <p:ph type="dt"/>
          </p:nvPr>
        </p:nvSpPr>
        <p:spPr>
          <a:xfrm>
            <a:off x="457200" y="6356520"/>
            <a:ext cx="2133360" cy="364680"/>
          </a:xfrm>
          <a:prstGeom prst="rect">
            <a:avLst/>
          </a:prstGeom>
        </p:spPr>
        <p:txBody>
          <a:bodyPr anchor="ctr"/>
          <a:p>
            <a:pPr>
              <a:lnSpc>
                <a:spcPct val="100000"/>
              </a:lnSpc>
            </a:pPr>
            <a:fld id="{8CF3C233-00ED-459D-BA28-16E244F6803E}" type="datetime">
              <a:rPr b="0" lang="en-GB" sz="1200" spc="-1" strike="noStrike">
                <a:solidFill>
                  <a:srgbClr val="8b8b8b"/>
                </a:solidFill>
                <a:latin typeface="Calibri"/>
              </a:rPr>
              <a:t>13/03/20</a:t>
            </a:fld>
            <a:endParaRPr b="0" lang="en-GB" sz="1200" spc="-1" strike="noStrike">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p>
            <a:endParaRPr b="0" lang="en-GB" sz="2400" spc="-1" strike="noStrike">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p>
            <a:pPr algn="r">
              <a:lnSpc>
                <a:spcPct val="100000"/>
              </a:lnSpc>
            </a:pPr>
            <a:fld id="{24D35D19-FB8A-488D-88D7-64E30DC73B34}" type="slidenum">
              <a:rPr b="0" lang="en-GB" sz="1200" spc="-1" strike="noStrike">
                <a:solidFill>
                  <a:srgbClr val="8b8b8b"/>
                </a:solidFill>
                <a:latin typeface="Calibri"/>
              </a:rPr>
              <a:t>1</a:t>
            </a:fld>
            <a:endParaRPr b="0" lang="en-GB" sz="1200" spc="-1" strike="noStrike">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pl-PL" sz="3200" spc="-1" strike="noStrike">
                <a:solidFill>
                  <a:srgbClr val="000000"/>
                </a:solidFill>
                <a:latin typeface="Calibri"/>
              </a:rPr>
              <a:t>Kliknij, aby edytować format tekstu konspektu</a:t>
            </a:r>
            <a:endParaRPr b="0" lang="pl-PL"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pl-PL" sz="2400" spc="-1" strike="noStrike">
                <a:solidFill>
                  <a:srgbClr val="000000"/>
                </a:solidFill>
                <a:latin typeface="Calibri"/>
              </a:rPr>
              <a:t>Drugi poziom konspektu</a:t>
            </a:r>
            <a:endParaRPr b="0" lang="pl-PL"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pl-PL" sz="2000" spc="-1" strike="noStrike">
                <a:solidFill>
                  <a:srgbClr val="000000"/>
                </a:solidFill>
                <a:latin typeface="Calibri"/>
              </a:rPr>
              <a:t>Trzeci poziom konspektu</a:t>
            </a:r>
            <a:endParaRPr b="0" lang="pl-PL"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pl-PL" sz="2000" spc="-1" strike="noStrike">
                <a:solidFill>
                  <a:srgbClr val="000000"/>
                </a:solidFill>
                <a:latin typeface="Calibri"/>
              </a:rPr>
              <a:t>Czwarty poziom konspektu</a:t>
            </a:r>
            <a:endParaRPr b="0" lang="pl-PL"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pl-PL" sz="2000" spc="-1" strike="noStrike">
                <a:solidFill>
                  <a:srgbClr val="000000"/>
                </a:solidFill>
                <a:latin typeface="Calibri"/>
              </a:rPr>
              <a:t>Piąty poziom konspektu</a:t>
            </a:r>
            <a:endParaRPr b="0" lang="pl-PL"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pl-PL" sz="2000" spc="-1" strike="noStrike">
                <a:solidFill>
                  <a:srgbClr val="000000"/>
                </a:solidFill>
                <a:latin typeface="Calibri"/>
              </a:rPr>
              <a:t>Szósty poziom konspektu</a:t>
            </a:r>
            <a:endParaRPr b="0" lang="pl-PL"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pl-PL" sz="2000" spc="-1" strike="noStrike">
                <a:solidFill>
                  <a:srgbClr val="000000"/>
                </a:solidFill>
                <a:latin typeface="Calibri"/>
              </a:rPr>
              <a:t>Siódmy poziom konspektu</a:t>
            </a:r>
            <a:endParaRPr b="0" lang="pl-PL"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b="0" lang="pl-PL" sz="4400" spc="-1" strike="noStrike">
                <a:solidFill>
                  <a:srgbClr val="000000"/>
                </a:solidFill>
                <a:latin typeface="Calibri"/>
              </a:rPr>
              <a:t>Kliknij, aby edytować styl</a:t>
            </a:r>
            <a:endParaRPr b="0" lang="pl-PL" sz="4400" spc="-1" strike="noStrike">
              <a:solidFill>
                <a:srgbClr val="000000"/>
              </a:solidFill>
              <a:latin typeface="Calibri"/>
            </a:endParaRPr>
          </a:p>
        </p:txBody>
      </p:sp>
      <p:sp>
        <p:nvSpPr>
          <p:cNvPr id="42" name="PlaceHolder 2"/>
          <p:cNvSpPr>
            <a:spLocks noGrp="1"/>
          </p:cNvSpPr>
          <p:nvPr>
            <p:ph type="body"/>
          </p:nvPr>
        </p:nvSpPr>
        <p:spPr>
          <a:xfrm>
            <a:off x="457200" y="1600200"/>
            <a:ext cx="8229240" cy="4525560"/>
          </a:xfrm>
          <a:prstGeom prst="rect">
            <a:avLst/>
          </a:prstGeom>
        </p:spPr>
        <p:txBody>
          <a:bodyPr/>
          <a:p>
            <a:pPr marL="343080" indent="-342720">
              <a:lnSpc>
                <a:spcPct val="100000"/>
              </a:lnSpc>
              <a:spcBef>
                <a:spcPts val="641"/>
              </a:spcBef>
              <a:buClr>
                <a:srgbClr val="000000"/>
              </a:buClr>
              <a:buFont typeface="Arial"/>
              <a:buChar char="•"/>
            </a:pPr>
            <a:r>
              <a:rPr b="0" lang="pl-PL" sz="3200" spc="-1" strike="noStrike">
                <a:solidFill>
                  <a:srgbClr val="000000"/>
                </a:solidFill>
                <a:latin typeface="Calibri"/>
              </a:rPr>
              <a:t>Kliknij, aby edytować style wzorca tekstu</a:t>
            </a:r>
            <a:endParaRPr b="0" lang="pl-PL" sz="32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pl-PL" sz="2800" spc="-1" strike="noStrike">
                <a:solidFill>
                  <a:srgbClr val="000000"/>
                </a:solidFill>
                <a:latin typeface="Calibri"/>
              </a:rPr>
              <a:t>Drugi poziom</a:t>
            </a:r>
            <a:endParaRPr b="0" lang="pl-PL" sz="2800" spc="-1" strike="noStrike">
              <a:solidFill>
                <a:srgbClr val="000000"/>
              </a:solidFill>
              <a:latin typeface="Calibri"/>
            </a:endParaRPr>
          </a:p>
          <a:p>
            <a:pPr lvl="2" marL="1143000" indent="-228240">
              <a:lnSpc>
                <a:spcPct val="100000"/>
              </a:lnSpc>
              <a:spcBef>
                <a:spcPts val="479"/>
              </a:spcBef>
              <a:buClr>
                <a:srgbClr val="000000"/>
              </a:buClr>
              <a:buFont typeface="Arial"/>
              <a:buChar char="•"/>
            </a:pPr>
            <a:r>
              <a:rPr b="0" lang="pl-PL" sz="2400" spc="-1" strike="noStrike">
                <a:solidFill>
                  <a:srgbClr val="000000"/>
                </a:solidFill>
                <a:latin typeface="Calibri"/>
              </a:rPr>
              <a:t>Trzeci poziom</a:t>
            </a:r>
            <a:endParaRPr b="0" lang="pl-PL" sz="2400" spc="-1" strike="noStrike">
              <a:solidFill>
                <a:srgbClr val="000000"/>
              </a:solidFill>
              <a:latin typeface="Calibri"/>
            </a:endParaRPr>
          </a:p>
          <a:p>
            <a:pPr lvl="3" marL="1600200" indent="-228240">
              <a:lnSpc>
                <a:spcPct val="100000"/>
              </a:lnSpc>
              <a:spcBef>
                <a:spcPts val="400"/>
              </a:spcBef>
              <a:buClr>
                <a:srgbClr val="000000"/>
              </a:buClr>
              <a:buFont typeface="Arial"/>
              <a:buChar char="–"/>
            </a:pPr>
            <a:r>
              <a:rPr b="0" lang="pl-PL" sz="2000" spc="-1" strike="noStrike">
                <a:solidFill>
                  <a:srgbClr val="000000"/>
                </a:solidFill>
                <a:latin typeface="Calibri"/>
              </a:rPr>
              <a:t>Czwarty poziom</a:t>
            </a:r>
            <a:endParaRPr b="0" lang="pl-PL" sz="2000" spc="-1" strike="noStrike">
              <a:solidFill>
                <a:srgbClr val="000000"/>
              </a:solidFill>
              <a:latin typeface="Calibri"/>
            </a:endParaRPr>
          </a:p>
          <a:p>
            <a:pPr lvl="4" marL="2057400" indent="-228240">
              <a:lnSpc>
                <a:spcPct val="100000"/>
              </a:lnSpc>
              <a:spcBef>
                <a:spcPts val="400"/>
              </a:spcBef>
              <a:buClr>
                <a:srgbClr val="000000"/>
              </a:buClr>
              <a:buFont typeface="Arial"/>
              <a:buChar char="»"/>
            </a:pPr>
            <a:r>
              <a:rPr b="0" lang="pl-PL" sz="2000" spc="-1" strike="noStrike">
                <a:solidFill>
                  <a:srgbClr val="000000"/>
                </a:solidFill>
                <a:latin typeface="Calibri"/>
              </a:rPr>
              <a:t>Piąty poziom</a:t>
            </a:r>
            <a:endParaRPr b="0" lang="pl-PL" sz="2000" spc="-1" strike="noStrike">
              <a:solidFill>
                <a:srgbClr val="000000"/>
              </a:solidFill>
              <a:latin typeface="Calibri"/>
            </a:endParaRPr>
          </a:p>
        </p:txBody>
      </p:sp>
      <p:sp>
        <p:nvSpPr>
          <p:cNvPr id="43" name="PlaceHolder 3"/>
          <p:cNvSpPr>
            <a:spLocks noGrp="1"/>
          </p:cNvSpPr>
          <p:nvPr>
            <p:ph type="dt"/>
          </p:nvPr>
        </p:nvSpPr>
        <p:spPr>
          <a:xfrm>
            <a:off x="457200" y="6356520"/>
            <a:ext cx="2133360" cy="364680"/>
          </a:xfrm>
          <a:prstGeom prst="rect">
            <a:avLst/>
          </a:prstGeom>
        </p:spPr>
        <p:txBody>
          <a:bodyPr anchor="ctr"/>
          <a:p>
            <a:pPr>
              <a:lnSpc>
                <a:spcPct val="100000"/>
              </a:lnSpc>
            </a:pPr>
            <a:fld id="{BD8266F3-7CC5-4EEE-ABEA-B9F321C97A38}" type="datetime">
              <a:rPr b="0" lang="en-GB" sz="1200" spc="-1" strike="noStrike">
                <a:solidFill>
                  <a:srgbClr val="8b8b8b"/>
                </a:solidFill>
                <a:latin typeface="Calibri"/>
              </a:rPr>
              <a:t>13/03/20</a:t>
            </a:fld>
            <a:endParaRPr b="0" lang="en-GB" sz="1200" spc="-1" strike="noStrike">
              <a:latin typeface="Times New Roman"/>
            </a:endParaRPr>
          </a:p>
        </p:txBody>
      </p:sp>
      <p:sp>
        <p:nvSpPr>
          <p:cNvPr id="44" name="PlaceHolder 4"/>
          <p:cNvSpPr>
            <a:spLocks noGrp="1"/>
          </p:cNvSpPr>
          <p:nvPr>
            <p:ph type="ftr"/>
          </p:nvPr>
        </p:nvSpPr>
        <p:spPr>
          <a:xfrm>
            <a:off x="3124080" y="6356520"/>
            <a:ext cx="2895120" cy="364680"/>
          </a:xfrm>
          <a:prstGeom prst="rect">
            <a:avLst/>
          </a:prstGeom>
        </p:spPr>
        <p:txBody>
          <a:bodyPr anchor="ctr"/>
          <a:p>
            <a:endParaRPr b="0" lang="en-GB" sz="2400" spc="-1" strike="noStrike">
              <a:latin typeface="Times New Roman"/>
            </a:endParaRPr>
          </a:p>
        </p:txBody>
      </p:sp>
      <p:sp>
        <p:nvSpPr>
          <p:cNvPr id="45" name="PlaceHolder 5"/>
          <p:cNvSpPr>
            <a:spLocks noGrp="1"/>
          </p:cNvSpPr>
          <p:nvPr>
            <p:ph type="sldNum"/>
          </p:nvPr>
        </p:nvSpPr>
        <p:spPr>
          <a:xfrm>
            <a:off x="6553080" y="6356520"/>
            <a:ext cx="2133360" cy="364680"/>
          </a:xfrm>
          <a:prstGeom prst="rect">
            <a:avLst/>
          </a:prstGeom>
        </p:spPr>
        <p:txBody>
          <a:bodyPr anchor="ctr"/>
          <a:p>
            <a:pPr algn="r">
              <a:lnSpc>
                <a:spcPct val="100000"/>
              </a:lnSpc>
            </a:pPr>
            <a:fld id="{F98ABBD9-495A-4C89-B02F-48E89C95DBEC}" type="slidenum">
              <a:rPr b="0" lang="en-GB" sz="1200" spc="-1" strike="noStrike">
                <a:solidFill>
                  <a:srgbClr val="8b8b8b"/>
                </a:solidFill>
                <a:latin typeface="Calibri"/>
              </a:rPr>
              <a:t>1</a:t>
            </a:fld>
            <a:endParaRPr b="0" lang="en-GB"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TextShape 1"/>
          <p:cNvSpPr txBox="1"/>
          <p:nvPr/>
        </p:nvSpPr>
        <p:spPr>
          <a:xfrm>
            <a:off x="683640" y="260640"/>
            <a:ext cx="7772040" cy="1469520"/>
          </a:xfrm>
          <a:prstGeom prst="rect">
            <a:avLst/>
          </a:prstGeom>
          <a:noFill/>
          <a:ln>
            <a:noFill/>
          </a:ln>
        </p:spPr>
        <p:txBody>
          <a:bodyPr anchor="ctr"/>
          <a:p>
            <a:pPr algn="ctr">
              <a:lnSpc>
                <a:spcPct val="100000"/>
              </a:lnSpc>
            </a:pPr>
            <a:r>
              <a:rPr b="0" lang="pl-PL" sz="4400" spc="-1" strike="noStrike">
                <a:solidFill>
                  <a:srgbClr val="000000"/>
                </a:solidFill>
                <a:latin typeface="Calibri"/>
              </a:rPr>
              <a:t>Easter in Poland</a:t>
            </a:r>
            <a:endParaRPr b="0" lang="pl-PL" sz="4400" spc="-1" strike="noStrike">
              <a:solidFill>
                <a:srgbClr val="000000"/>
              </a:solidFill>
              <a:latin typeface="Calibri"/>
            </a:endParaRPr>
          </a:p>
        </p:txBody>
      </p:sp>
      <p:sp>
        <p:nvSpPr>
          <p:cNvPr id="83" name="TextShape 2"/>
          <p:cNvSpPr txBox="1"/>
          <p:nvPr/>
        </p:nvSpPr>
        <p:spPr>
          <a:xfrm>
            <a:off x="1371600" y="3886200"/>
            <a:ext cx="6400440" cy="1752120"/>
          </a:xfrm>
          <a:prstGeom prst="rect">
            <a:avLst/>
          </a:prstGeom>
          <a:noFill/>
          <a:ln>
            <a:noFill/>
          </a:ln>
        </p:spPr>
        <p:txBody>
          <a:bodyPr/>
          <a:p>
            <a:pPr algn="ctr"/>
            <a:endParaRPr b="0" lang="en-GB" sz="3200" spc="-1" strike="noStrike">
              <a:latin typeface="Arial"/>
            </a:endParaRPr>
          </a:p>
        </p:txBody>
      </p:sp>
      <p:pic>
        <p:nvPicPr>
          <p:cNvPr id="84" name="Picture 4" descr=""/>
          <p:cNvPicPr/>
          <p:nvPr/>
        </p:nvPicPr>
        <p:blipFill>
          <a:blip r:embed="rId1"/>
          <a:stretch/>
        </p:blipFill>
        <p:spPr>
          <a:xfrm>
            <a:off x="1475640" y="2277000"/>
            <a:ext cx="6219720" cy="300024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TextShape 1"/>
          <p:cNvSpPr txBox="1"/>
          <p:nvPr/>
        </p:nvSpPr>
        <p:spPr>
          <a:xfrm>
            <a:off x="457200" y="274680"/>
            <a:ext cx="8229240" cy="1142640"/>
          </a:xfrm>
          <a:prstGeom prst="rect">
            <a:avLst/>
          </a:prstGeom>
          <a:noFill/>
          <a:ln>
            <a:noFill/>
          </a:ln>
        </p:spPr>
        <p:txBody>
          <a:bodyPr anchor="ctr"/>
          <a:p>
            <a:pPr algn="ctr">
              <a:lnSpc>
                <a:spcPct val="100000"/>
              </a:lnSpc>
            </a:pPr>
            <a:r>
              <a:rPr b="0" lang="pl-PL" sz="4400" spc="-1" strike="noStrike">
                <a:solidFill>
                  <a:srgbClr val="000000"/>
                </a:solidFill>
                <a:latin typeface="Calibri"/>
              </a:rPr>
              <a:t>Quiz</a:t>
            </a:r>
            <a:endParaRPr b="0" lang="pl-PL" sz="4400" spc="-1" strike="noStrike">
              <a:solidFill>
                <a:srgbClr val="000000"/>
              </a:solidFill>
              <a:latin typeface="Calibri"/>
            </a:endParaRPr>
          </a:p>
        </p:txBody>
      </p:sp>
      <p:sp>
        <p:nvSpPr>
          <p:cNvPr id="112" name="TextShape 2"/>
          <p:cNvSpPr txBox="1"/>
          <p:nvPr/>
        </p:nvSpPr>
        <p:spPr>
          <a:xfrm>
            <a:off x="457200" y="1600200"/>
            <a:ext cx="8229240" cy="4525560"/>
          </a:xfrm>
          <a:prstGeom prst="rect">
            <a:avLst/>
          </a:prstGeom>
          <a:noFill/>
          <a:ln>
            <a:noFill/>
          </a:ln>
        </p:spPr>
        <p:txBody>
          <a:bodyPr>
            <a:normAutofit/>
          </a:bodyPr>
          <a:p>
            <a:pPr marL="514440" indent="-514080">
              <a:lnSpc>
                <a:spcPct val="100000"/>
              </a:lnSpc>
              <a:spcBef>
                <a:spcPts val="641"/>
              </a:spcBef>
              <a:buClr>
                <a:srgbClr val="000000"/>
              </a:buClr>
              <a:buFont typeface="Calibri"/>
              <a:buAutoNum type="arabicPeriod"/>
            </a:pPr>
            <a:r>
              <a:rPr b="0" lang="pl-PL" sz="3200" spc="-1" strike="noStrike">
                <a:solidFill>
                  <a:srgbClr val="000000"/>
                </a:solidFill>
                <a:latin typeface="Calibri"/>
              </a:rPr>
              <a:t>How many days before Easter is Palm Sunday?</a:t>
            </a:r>
            <a:endParaRPr b="0" lang="pl-PL" sz="3200" spc="-1" strike="noStrike">
              <a:solidFill>
                <a:srgbClr val="000000"/>
              </a:solidFill>
              <a:latin typeface="Calibri"/>
            </a:endParaRPr>
          </a:p>
          <a:p>
            <a:pPr marL="514440" indent="-514080">
              <a:lnSpc>
                <a:spcPct val="100000"/>
              </a:lnSpc>
              <a:spcBef>
                <a:spcPts val="641"/>
              </a:spcBef>
              <a:buClr>
                <a:srgbClr val="000000"/>
              </a:buClr>
              <a:buFont typeface="Calibri"/>
              <a:buAutoNum type="alphaLcParenR"/>
            </a:pPr>
            <a:r>
              <a:rPr b="0" lang="pl-PL" sz="3200" spc="-1" strike="noStrike">
                <a:solidFill>
                  <a:srgbClr val="000000"/>
                </a:solidFill>
                <a:latin typeface="Calibri"/>
              </a:rPr>
              <a:t>5</a:t>
            </a:r>
            <a:endParaRPr b="0" lang="pl-PL" sz="3200" spc="-1" strike="noStrike">
              <a:solidFill>
                <a:srgbClr val="000000"/>
              </a:solidFill>
              <a:latin typeface="Calibri"/>
            </a:endParaRPr>
          </a:p>
          <a:p>
            <a:pPr marL="514440" indent="-514080">
              <a:lnSpc>
                <a:spcPct val="100000"/>
              </a:lnSpc>
              <a:spcBef>
                <a:spcPts val="641"/>
              </a:spcBef>
              <a:buClr>
                <a:srgbClr val="000000"/>
              </a:buClr>
              <a:buFont typeface="Calibri"/>
              <a:buAutoNum type="alphaLcParenR"/>
            </a:pPr>
            <a:r>
              <a:rPr b="0" lang="pl-PL" sz="3200" spc="-1" strike="noStrike">
                <a:solidFill>
                  <a:srgbClr val="000000"/>
                </a:solidFill>
                <a:latin typeface="Calibri"/>
              </a:rPr>
              <a:t>9</a:t>
            </a:r>
            <a:endParaRPr b="0" lang="pl-PL" sz="3200" spc="-1" strike="noStrike">
              <a:solidFill>
                <a:srgbClr val="000000"/>
              </a:solidFill>
              <a:latin typeface="Calibri"/>
            </a:endParaRPr>
          </a:p>
          <a:p>
            <a:pPr marL="514440" indent="-514080">
              <a:lnSpc>
                <a:spcPct val="100000"/>
              </a:lnSpc>
              <a:spcBef>
                <a:spcPts val="641"/>
              </a:spcBef>
              <a:buClr>
                <a:srgbClr val="000000"/>
              </a:buClr>
              <a:buFont typeface="Calibri"/>
              <a:buAutoNum type="alphaLcParenR"/>
            </a:pPr>
            <a:r>
              <a:rPr b="0" lang="pl-PL" sz="3200" spc="-1" strike="noStrike">
                <a:solidFill>
                  <a:srgbClr val="000000"/>
                </a:solidFill>
                <a:latin typeface="Calibri"/>
              </a:rPr>
              <a:t>7</a:t>
            </a:r>
            <a:endParaRPr b="0" lang="pl-PL" sz="3200" spc="-1" strike="noStrike">
              <a:solidFill>
                <a:srgbClr val="000000"/>
              </a:solidFill>
              <a:latin typeface="Calibri"/>
            </a:endParaRPr>
          </a:p>
          <a:p>
            <a:pPr>
              <a:lnSpc>
                <a:spcPct val="100000"/>
              </a:lnSpc>
              <a:spcBef>
                <a:spcPts val="641"/>
              </a:spcBef>
            </a:pPr>
            <a:endParaRPr b="0" lang="pl-PL" sz="3200" spc="-1" strike="noStrike">
              <a:solidFill>
                <a:srgbClr val="000000"/>
              </a:solidFill>
              <a:latin typeface="Calibri"/>
            </a:endParaRPr>
          </a:p>
          <a:p>
            <a:pPr>
              <a:lnSpc>
                <a:spcPct val="100000"/>
              </a:lnSpc>
              <a:spcBef>
                <a:spcPts val="641"/>
              </a:spcBef>
            </a:pPr>
            <a:endParaRPr b="0" lang="pl-PL" sz="3200" spc="-1" strike="noStrike">
              <a:solidFill>
                <a:srgbClr val="000000"/>
              </a:solidFill>
              <a:latin typeface="Calibri"/>
            </a:endParaRPr>
          </a:p>
        </p:txBody>
      </p:sp>
      <p:pic>
        <p:nvPicPr>
          <p:cNvPr id="113" name="Picture 2" descr=""/>
          <p:cNvPicPr/>
          <p:nvPr/>
        </p:nvPicPr>
        <p:blipFill>
          <a:blip r:embed="rId1"/>
          <a:stretch/>
        </p:blipFill>
        <p:spPr>
          <a:xfrm>
            <a:off x="3204000" y="2853000"/>
            <a:ext cx="5185440" cy="3396960"/>
          </a:xfrm>
          <a:prstGeom prst="rect">
            <a:avLst/>
          </a:prstGeom>
          <a:ln>
            <a:noFill/>
          </a:ln>
        </p:spPr>
      </p:pic>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TextShape 1"/>
          <p:cNvSpPr txBox="1"/>
          <p:nvPr/>
        </p:nvSpPr>
        <p:spPr>
          <a:xfrm>
            <a:off x="457200" y="274680"/>
            <a:ext cx="8229240" cy="1142640"/>
          </a:xfrm>
          <a:prstGeom prst="rect">
            <a:avLst/>
          </a:prstGeom>
          <a:noFill/>
          <a:ln>
            <a:noFill/>
          </a:ln>
        </p:spPr>
        <p:txBody>
          <a:bodyPr anchor="ctr">
            <a:normAutofit/>
          </a:bodyPr>
          <a:p>
            <a:pPr marL="514440" indent="-514080" algn="ctr">
              <a:lnSpc>
                <a:spcPct val="100000"/>
              </a:lnSpc>
              <a:spcBef>
                <a:spcPts val="879"/>
              </a:spcBef>
            </a:pPr>
            <a:r>
              <a:rPr b="0" lang="pl-PL" sz="4400" spc="-1" strike="noStrike">
                <a:solidFill>
                  <a:srgbClr val="000000"/>
                </a:solidFill>
                <a:latin typeface="Calibri"/>
              </a:rPr>
              <a:t>2.</a:t>
            </a:r>
            <a:r>
              <a:rPr b="0" lang="pl-PL" sz="3000" spc="-1" strike="noStrike">
                <a:solidFill>
                  <a:srgbClr val="000000"/>
                </a:solidFill>
                <a:latin typeface="Calibri"/>
              </a:rPr>
              <a:t> What do people pour each other with during smingus-dyngus?</a:t>
            </a:r>
            <a:r>
              <a:rPr b="0" lang="pl-PL" sz="4400" spc="-1" strike="noStrike">
                <a:solidFill>
                  <a:srgbClr val="000000"/>
                </a:solidFill>
                <a:latin typeface="Calibri"/>
              </a:rPr>
              <a:t> </a:t>
            </a:r>
            <a:endParaRPr b="0" lang="pl-PL" sz="4400" spc="-1" strike="noStrike">
              <a:solidFill>
                <a:srgbClr val="000000"/>
              </a:solidFill>
              <a:latin typeface="Calibri"/>
            </a:endParaRPr>
          </a:p>
        </p:txBody>
      </p:sp>
      <p:sp>
        <p:nvSpPr>
          <p:cNvPr id="115" name="TextShape 2"/>
          <p:cNvSpPr txBox="1"/>
          <p:nvPr/>
        </p:nvSpPr>
        <p:spPr>
          <a:xfrm>
            <a:off x="457200" y="1600200"/>
            <a:ext cx="8229240" cy="4525560"/>
          </a:xfrm>
          <a:prstGeom prst="rect">
            <a:avLst/>
          </a:prstGeom>
          <a:noFill/>
          <a:ln>
            <a:noFill/>
          </a:ln>
        </p:spPr>
        <p:txBody>
          <a:bodyPr/>
          <a:p>
            <a:pPr marL="514440" indent="-514080">
              <a:lnSpc>
                <a:spcPct val="100000"/>
              </a:lnSpc>
              <a:spcBef>
                <a:spcPts val="641"/>
              </a:spcBef>
              <a:buClr>
                <a:srgbClr val="000000"/>
              </a:buClr>
              <a:buFont typeface="Calibri"/>
              <a:buAutoNum type="alphaLcParenR"/>
            </a:pPr>
            <a:r>
              <a:rPr b="0" lang="pl-PL" sz="3200" spc="-1" strike="noStrike">
                <a:solidFill>
                  <a:srgbClr val="000000"/>
                </a:solidFill>
                <a:latin typeface="Calibri"/>
              </a:rPr>
              <a:t>Water </a:t>
            </a:r>
            <a:endParaRPr b="0" lang="pl-PL" sz="3200" spc="-1" strike="noStrike">
              <a:solidFill>
                <a:srgbClr val="000000"/>
              </a:solidFill>
              <a:latin typeface="Calibri"/>
            </a:endParaRPr>
          </a:p>
          <a:p>
            <a:pPr marL="514440" indent="-514080">
              <a:lnSpc>
                <a:spcPct val="100000"/>
              </a:lnSpc>
              <a:spcBef>
                <a:spcPts val="641"/>
              </a:spcBef>
              <a:buClr>
                <a:srgbClr val="000000"/>
              </a:buClr>
              <a:buFont typeface="Calibri"/>
              <a:buAutoNum type="alphaLcParenR"/>
            </a:pPr>
            <a:r>
              <a:rPr b="0" lang="pl-PL" sz="3200" spc="-1" strike="noStrike">
                <a:solidFill>
                  <a:srgbClr val="000000"/>
                </a:solidFill>
                <a:latin typeface="Calibri"/>
              </a:rPr>
              <a:t>Milk</a:t>
            </a:r>
            <a:endParaRPr b="0" lang="pl-PL" sz="3200" spc="-1" strike="noStrike">
              <a:solidFill>
                <a:srgbClr val="000000"/>
              </a:solidFill>
              <a:latin typeface="Calibri"/>
            </a:endParaRPr>
          </a:p>
          <a:p>
            <a:pPr marL="514440" indent="-514080">
              <a:lnSpc>
                <a:spcPct val="100000"/>
              </a:lnSpc>
              <a:spcBef>
                <a:spcPts val="641"/>
              </a:spcBef>
              <a:buClr>
                <a:srgbClr val="000000"/>
              </a:buClr>
              <a:buFont typeface="Calibri"/>
              <a:buAutoNum type="alphaLcParenR"/>
            </a:pPr>
            <a:r>
              <a:rPr b="0" lang="pl-PL" sz="3200" spc="-1" strike="noStrike">
                <a:solidFill>
                  <a:srgbClr val="000000"/>
                </a:solidFill>
                <a:latin typeface="Calibri"/>
              </a:rPr>
              <a:t>Juice</a:t>
            </a:r>
            <a:endParaRPr b="0" lang="pl-PL" sz="3200" spc="-1" strike="noStrike">
              <a:solidFill>
                <a:srgbClr val="000000"/>
              </a:solidFill>
              <a:latin typeface="Calibri"/>
            </a:endParaRPr>
          </a:p>
        </p:txBody>
      </p:sp>
      <p:pic>
        <p:nvPicPr>
          <p:cNvPr id="116" name="Picture 2" descr=""/>
          <p:cNvPicPr/>
          <p:nvPr/>
        </p:nvPicPr>
        <p:blipFill>
          <a:blip r:embed="rId1"/>
          <a:stretch/>
        </p:blipFill>
        <p:spPr>
          <a:xfrm>
            <a:off x="2415600" y="2853000"/>
            <a:ext cx="6552720" cy="3094200"/>
          </a:xfrm>
          <a:prstGeom prst="rect">
            <a:avLst/>
          </a:prstGeom>
          <a:ln>
            <a:noFill/>
          </a:ln>
        </p:spPr>
      </p:pic>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TextShape 1"/>
          <p:cNvSpPr txBox="1"/>
          <p:nvPr/>
        </p:nvSpPr>
        <p:spPr>
          <a:xfrm>
            <a:off x="457200" y="274680"/>
            <a:ext cx="8229240" cy="1142640"/>
          </a:xfrm>
          <a:prstGeom prst="rect">
            <a:avLst/>
          </a:prstGeom>
          <a:noFill/>
          <a:ln>
            <a:noFill/>
          </a:ln>
        </p:spPr>
        <p:txBody>
          <a:bodyPr anchor="ctr">
            <a:normAutofit/>
          </a:bodyPr>
          <a:p>
            <a:pPr marL="514440" indent="-514080" algn="ctr">
              <a:lnSpc>
                <a:spcPct val="100000"/>
              </a:lnSpc>
              <a:spcBef>
                <a:spcPts val="879"/>
              </a:spcBef>
            </a:pPr>
            <a:r>
              <a:rPr b="0" lang="pl-PL" sz="4400" spc="-1" strike="noStrike">
                <a:solidFill>
                  <a:srgbClr val="000000"/>
                </a:solidFill>
                <a:latin typeface="Calibri"/>
              </a:rPr>
              <a:t>3. </a:t>
            </a:r>
            <a:r>
              <a:rPr b="0" lang="pl-PL" sz="3000" spc="-1" strike="noStrike">
                <a:solidFill>
                  <a:srgbClr val="000000"/>
                </a:solidFill>
                <a:latin typeface="Calibri"/>
              </a:rPr>
              <a:t> What do people put in the basket on Silent Saturday ?</a:t>
            </a:r>
            <a:endParaRPr b="0" lang="pl-PL" sz="3000" spc="-1" strike="noStrike">
              <a:solidFill>
                <a:srgbClr val="000000"/>
              </a:solidFill>
              <a:latin typeface="Calibri"/>
            </a:endParaRPr>
          </a:p>
        </p:txBody>
      </p:sp>
      <p:sp>
        <p:nvSpPr>
          <p:cNvPr id="118" name="TextShape 2"/>
          <p:cNvSpPr txBox="1"/>
          <p:nvPr/>
        </p:nvSpPr>
        <p:spPr>
          <a:xfrm>
            <a:off x="457200" y="1600200"/>
            <a:ext cx="8229240" cy="4525560"/>
          </a:xfrm>
          <a:prstGeom prst="rect">
            <a:avLst/>
          </a:prstGeom>
          <a:noFill/>
          <a:ln>
            <a:noFill/>
          </a:ln>
        </p:spPr>
        <p:txBody>
          <a:bodyPr/>
          <a:p>
            <a:pPr marL="514440" indent="-514080">
              <a:lnSpc>
                <a:spcPct val="100000"/>
              </a:lnSpc>
              <a:spcBef>
                <a:spcPts val="601"/>
              </a:spcBef>
              <a:buClr>
                <a:srgbClr val="000000"/>
              </a:buClr>
              <a:buFont typeface="Arial"/>
              <a:buAutoNum type="alphaLcParenR"/>
            </a:pPr>
            <a:r>
              <a:rPr b="0" lang="pl-PL" sz="3000" spc="-1" strike="noStrike">
                <a:solidFill>
                  <a:srgbClr val="000000"/>
                </a:solidFill>
                <a:latin typeface="Calibri"/>
              </a:rPr>
              <a:t>sweets, chocolate etc.</a:t>
            </a:r>
            <a:endParaRPr b="0" lang="pl-PL" sz="3000" spc="-1" strike="noStrike">
              <a:solidFill>
                <a:srgbClr val="000000"/>
              </a:solidFill>
              <a:latin typeface="Calibri"/>
            </a:endParaRPr>
          </a:p>
          <a:p>
            <a:pPr marL="514440" indent="-514080">
              <a:lnSpc>
                <a:spcPct val="100000"/>
              </a:lnSpc>
              <a:spcBef>
                <a:spcPts val="601"/>
              </a:spcBef>
              <a:buClr>
                <a:srgbClr val="000000"/>
              </a:buClr>
              <a:buFont typeface="Arial"/>
              <a:buAutoNum type="alphaLcParenR"/>
            </a:pPr>
            <a:r>
              <a:rPr b="0" lang="pl-PL" sz="3000" spc="-1" strike="noStrike">
                <a:solidFill>
                  <a:srgbClr val="000000"/>
                </a:solidFill>
                <a:latin typeface="Calibri"/>
              </a:rPr>
              <a:t>eggs, sausage etc.</a:t>
            </a:r>
            <a:endParaRPr b="0" lang="pl-PL" sz="3000" spc="-1" strike="noStrike">
              <a:solidFill>
                <a:srgbClr val="000000"/>
              </a:solidFill>
              <a:latin typeface="Calibri"/>
            </a:endParaRPr>
          </a:p>
          <a:p>
            <a:pPr marL="514440" indent="-514080">
              <a:lnSpc>
                <a:spcPct val="100000"/>
              </a:lnSpc>
              <a:spcBef>
                <a:spcPts val="601"/>
              </a:spcBef>
              <a:buClr>
                <a:srgbClr val="000000"/>
              </a:buClr>
              <a:buFont typeface="Arial"/>
              <a:buAutoNum type="alphaLcParenR"/>
            </a:pPr>
            <a:r>
              <a:rPr b="0" lang="pl-PL" sz="3000" spc="-1" strike="noStrike">
                <a:solidFill>
                  <a:srgbClr val="000000"/>
                </a:solidFill>
                <a:latin typeface="Calibri"/>
              </a:rPr>
              <a:t>pencils, pens etc.</a:t>
            </a:r>
            <a:endParaRPr b="0" lang="pl-PL" sz="3000" spc="-1" strike="noStrike">
              <a:solidFill>
                <a:srgbClr val="000000"/>
              </a:solidFill>
              <a:latin typeface="Calibri"/>
            </a:endParaRPr>
          </a:p>
          <a:p>
            <a:pPr>
              <a:lnSpc>
                <a:spcPct val="100000"/>
              </a:lnSpc>
              <a:spcBef>
                <a:spcPts val="641"/>
              </a:spcBef>
            </a:pPr>
            <a:endParaRPr b="0" lang="pl-PL" sz="3000" spc="-1" strike="noStrike">
              <a:solidFill>
                <a:srgbClr val="000000"/>
              </a:solidFill>
              <a:latin typeface="Calibri"/>
            </a:endParaRPr>
          </a:p>
        </p:txBody>
      </p:sp>
      <p:pic>
        <p:nvPicPr>
          <p:cNvPr id="119" name="Picture 2" descr=""/>
          <p:cNvPicPr/>
          <p:nvPr/>
        </p:nvPicPr>
        <p:blipFill>
          <a:blip r:embed="rId1"/>
          <a:stretch/>
        </p:blipFill>
        <p:spPr>
          <a:xfrm>
            <a:off x="3250440" y="3429000"/>
            <a:ext cx="5392080" cy="3038040"/>
          </a:xfrm>
          <a:prstGeom prst="rect">
            <a:avLst/>
          </a:prstGeom>
          <a:ln>
            <a:noFill/>
          </a:ln>
        </p:spPr>
      </p:pic>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TextShape 1"/>
          <p:cNvSpPr txBox="1"/>
          <p:nvPr/>
        </p:nvSpPr>
        <p:spPr>
          <a:xfrm>
            <a:off x="457200" y="274680"/>
            <a:ext cx="8229240" cy="1142640"/>
          </a:xfrm>
          <a:prstGeom prst="rect">
            <a:avLst/>
          </a:prstGeom>
          <a:noFill/>
          <a:ln>
            <a:noFill/>
          </a:ln>
        </p:spPr>
        <p:txBody>
          <a:bodyPr anchor="ctr"/>
          <a:p>
            <a:pPr>
              <a:lnSpc>
                <a:spcPct val="100000"/>
              </a:lnSpc>
            </a:pPr>
            <a:r>
              <a:rPr b="0" lang="pl-PL" sz="4400" spc="-1" strike="noStrike">
                <a:solidFill>
                  <a:srgbClr val="000000"/>
                </a:solidFill>
                <a:latin typeface="Calibri"/>
              </a:rPr>
              <a:t>4. </a:t>
            </a:r>
            <a:r>
              <a:rPr b="0" lang="pl-PL" sz="3000" spc="-1" strike="noStrike">
                <a:solidFill>
                  <a:srgbClr val="000000"/>
                </a:solidFill>
                <a:latin typeface="Calibri"/>
              </a:rPr>
              <a:t>What colors are painted Easter eggs?</a:t>
            </a:r>
            <a:endParaRPr b="0" lang="pl-PL" sz="3000" spc="-1" strike="noStrike">
              <a:solidFill>
                <a:srgbClr val="000000"/>
              </a:solidFill>
              <a:latin typeface="Calibri"/>
            </a:endParaRPr>
          </a:p>
        </p:txBody>
      </p:sp>
      <p:sp>
        <p:nvSpPr>
          <p:cNvPr id="121" name="TextShape 2"/>
          <p:cNvSpPr txBox="1"/>
          <p:nvPr/>
        </p:nvSpPr>
        <p:spPr>
          <a:xfrm>
            <a:off x="457200" y="1600200"/>
            <a:ext cx="8229240" cy="4525560"/>
          </a:xfrm>
          <a:prstGeom prst="rect">
            <a:avLst/>
          </a:prstGeom>
          <a:noFill/>
          <a:ln>
            <a:noFill/>
          </a:ln>
        </p:spPr>
        <p:txBody>
          <a:bodyPr/>
          <a:p>
            <a:pPr marL="514440" indent="-514080">
              <a:lnSpc>
                <a:spcPct val="100000"/>
              </a:lnSpc>
              <a:spcBef>
                <a:spcPts val="601"/>
              </a:spcBef>
              <a:buClr>
                <a:srgbClr val="000000"/>
              </a:buClr>
              <a:buFont typeface="Arial"/>
              <a:buAutoNum type="alphaLcParenR"/>
            </a:pPr>
            <a:r>
              <a:rPr b="0" lang="pl-PL" sz="3000" spc="-1" strike="noStrike">
                <a:solidFill>
                  <a:srgbClr val="000000"/>
                </a:solidFill>
                <a:latin typeface="Calibri"/>
              </a:rPr>
              <a:t>only black</a:t>
            </a:r>
            <a:endParaRPr b="0" lang="pl-PL" sz="3000" spc="-1" strike="noStrike">
              <a:solidFill>
                <a:srgbClr val="000000"/>
              </a:solidFill>
              <a:latin typeface="Calibri"/>
            </a:endParaRPr>
          </a:p>
          <a:p>
            <a:pPr marL="514440" indent="-514080">
              <a:lnSpc>
                <a:spcPct val="100000"/>
              </a:lnSpc>
              <a:spcBef>
                <a:spcPts val="601"/>
              </a:spcBef>
              <a:buClr>
                <a:srgbClr val="000000"/>
              </a:buClr>
              <a:buFont typeface="Arial"/>
              <a:buAutoNum type="alphaLcParenR"/>
            </a:pPr>
            <a:r>
              <a:rPr b="0" lang="pl-PL" sz="3000" spc="-1" strike="noStrike">
                <a:solidFill>
                  <a:srgbClr val="000000"/>
                </a:solidFill>
                <a:latin typeface="Calibri"/>
              </a:rPr>
              <a:t>different colors</a:t>
            </a:r>
            <a:endParaRPr b="0" lang="pl-PL" sz="3000" spc="-1" strike="noStrike">
              <a:solidFill>
                <a:srgbClr val="000000"/>
              </a:solidFill>
              <a:latin typeface="Calibri"/>
            </a:endParaRPr>
          </a:p>
          <a:p>
            <a:pPr marL="514440" indent="-514080">
              <a:lnSpc>
                <a:spcPct val="100000"/>
              </a:lnSpc>
              <a:spcBef>
                <a:spcPts val="601"/>
              </a:spcBef>
              <a:buClr>
                <a:srgbClr val="000000"/>
              </a:buClr>
              <a:buFont typeface="Arial"/>
              <a:buAutoNum type="alphaLcParenR"/>
            </a:pPr>
            <a:r>
              <a:rPr b="0" lang="pl-PL" sz="3000" spc="-1" strike="noStrike">
                <a:solidFill>
                  <a:srgbClr val="000000"/>
                </a:solidFill>
                <a:latin typeface="Calibri"/>
              </a:rPr>
              <a:t>they aren't painted</a:t>
            </a:r>
            <a:endParaRPr b="0" lang="pl-PL" sz="3000" spc="-1" strike="noStrike">
              <a:solidFill>
                <a:srgbClr val="000000"/>
              </a:solidFill>
              <a:latin typeface="Calibri"/>
            </a:endParaRPr>
          </a:p>
          <a:p>
            <a:pPr>
              <a:lnSpc>
                <a:spcPct val="100000"/>
              </a:lnSpc>
              <a:spcBef>
                <a:spcPts val="641"/>
              </a:spcBef>
            </a:pPr>
            <a:endParaRPr b="0" lang="pl-PL" sz="3000" spc="-1" strike="noStrike">
              <a:solidFill>
                <a:srgbClr val="000000"/>
              </a:solidFill>
              <a:latin typeface="Calibri"/>
            </a:endParaRPr>
          </a:p>
        </p:txBody>
      </p:sp>
      <p:pic>
        <p:nvPicPr>
          <p:cNvPr id="122" name="Picture 2" descr=""/>
          <p:cNvPicPr/>
          <p:nvPr/>
        </p:nvPicPr>
        <p:blipFill>
          <a:blip r:embed="rId1"/>
          <a:stretch/>
        </p:blipFill>
        <p:spPr>
          <a:xfrm>
            <a:off x="2627640" y="3357000"/>
            <a:ext cx="5711760" cy="3337920"/>
          </a:xfrm>
          <a:prstGeom prst="rect">
            <a:avLst/>
          </a:prstGeom>
          <a:ln>
            <a:noFill/>
          </a:ln>
        </p:spPr>
      </p:pic>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TextShape 1"/>
          <p:cNvSpPr txBox="1"/>
          <p:nvPr/>
        </p:nvSpPr>
        <p:spPr>
          <a:xfrm>
            <a:off x="457200" y="274680"/>
            <a:ext cx="8229240" cy="1142640"/>
          </a:xfrm>
          <a:prstGeom prst="rect">
            <a:avLst/>
          </a:prstGeom>
          <a:noFill/>
          <a:ln>
            <a:noFill/>
          </a:ln>
        </p:spPr>
        <p:txBody>
          <a:bodyPr anchor="ctr">
            <a:normAutofit/>
          </a:bodyPr>
          <a:p>
            <a:pPr marL="514440" indent="-514080">
              <a:lnSpc>
                <a:spcPct val="100000"/>
              </a:lnSpc>
              <a:spcBef>
                <a:spcPts val="879"/>
              </a:spcBef>
            </a:pPr>
            <a:r>
              <a:rPr b="0" lang="pl-PL" sz="4400" spc="-1" strike="noStrike">
                <a:solidFill>
                  <a:srgbClr val="000000"/>
                </a:solidFill>
                <a:latin typeface="Calibri"/>
              </a:rPr>
              <a:t>5. </a:t>
            </a:r>
            <a:r>
              <a:rPr b="0" lang="pl-PL" sz="3000" spc="-1" strike="noStrike">
                <a:solidFill>
                  <a:srgbClr val="000000"/>
                </a:solidFill>
                <a:latin typeface="Calibri"/>
              </a:rPr>
              <a:t>Which way do you go on Easter?</a:t>
            </a:r>
            <a:endParaRPr b="0" lang="pl-PL" sz="3000" spc="-1" strike="noStrike">
              <a:solidFill>
                <a:srgbClr val="000000"/>
              </a:solidFill>
              <a:latin typeface="Calibri"/>
            </a:endParaRPr>
          </a:p>
        </p:txBody>
      </p:sp>
      <p:sp>
        <p:nvSpPr>
          <p:cNvPr id="124" name="TextShape 2"/>
          <p:cNvSpPr txBox="1"/>
          <p:nvPr/>
        </p:nvSpPr>
        <p:spPr>
          <a:xfrm>
            <a:off x="457200" y="1600200"/>
            <a:ext cx="8229240" cy="4525560"/>
          </a:xfrm>
          <a:prstGeom prst="rect">
            <a:avLst/>
          </a:prstGeom>
          <a:noFill/>
          <a:ln>
            <a:noFill/>
          </a:ln>
        </p:spPr>
        <p:txBody>
          <a:bodyPr/>
          <a:p>
            <a:pPr marL="514440" indent="-514080">
              <a:lnSpc>
                <a:spcPct val="100000"/>
              </a:lnSpc>
              <a:spcBef>
                <a:spcPts val="601"/>
              </a:spcBef>
              <a:buClr>
                <a:srgbClr val="000000"/>
              </a:buClr>
              <a:buFont typeface="Arial"/>
              <a:buAutoNum type="alphaLcParenR"/>
            </a:pPr>
            <a:r>
              <a:rPr b="0" lang="pl-PL" sz="3000" spc="-1" strike="noStrike">
                <a:solidFill>
                  <a:srgbClr val="000000"/>
                </a:solidFill>
                <a:latin typeface="Calibri"/>
              </a:rPr>
              <a:t>extreme way of the cross</a:t>
            </a:r>
            <a:endParaRPr b="0" lang="pl-PL" sz="3000" spc="-1" strike="noStrike">
              <a:solidFill>
                <a:srgbClr val="000000"/>
              </a:solidFill>
              <a:latin typeface="Calibri"/>
            </a:endParaRPr>
          </a:p>
          <a:p>
            <a:pPr marL="514440" indent="-514080">
              <a:lnSpc>
                <a:spcPct val="100000"/>
              </a:lnSpc>
              <a:spcBef>
                <a:spcPts val="601"/>
              </a:spcBef>
              <a:buClr>
                <a:srgbClr val="000000"/>
              </a:buClr>
              <a:buFont typeface="Arial"/>
              <a:buAutoNum type="alphaLcParenR"/>
            </a:pPr>
            <a:r>
              <a:rPr b="0" lang="pl-PL" sz="3000" spc="-1" strike="noStrike">
                <a:solidFill>
                  <a:srgbClr val="000000"/>
                </a:solidFill>
                <a:latin typeface="Calibri"/>
              </a:rPr>
              <a:t>fairy tale way</a:t>
            </a:r>
            <a:endParaRPr b="0" lang="pl-PL" sz="3000" spc="-1" strike="noStrike">
              <a:solidFill>
                <a:srgbClr val="000000"/>
              </a:solidFill>
              <a:latin typeface="Calibri"/>
            </a:endParaRPr>
          </a:p>
          <a:p>
            <a:pPr marL="514440" indent="-514080">
              <a:lnSpc>
                <a:spcPct val="100000"/>
              </a:lnSpc>
              <a:spcBef>
                <a:spcPts val="601"/>
              </a:spcBef>
              <a:buClr>
                <a:srgbClr val="000000"/>
              </a:buClr>
              <a:buFont typeface="Arial"/>
              <a:buAutoNum type="alphaLcParenR"/>
            </a:pPr>
            <a:r>
              <a:rPr b="0" lang="pl-PL" sz="3000" spc="-1" strike="noStrike">
                <a:solidFill>
                  <a:srgbClr val="000000"/>
                </a:solidFill>
                <a:latin typeface="Calibri"/>
              </a:rPr>
              <a:t>magic way</a:t>
            </a:r>
            <a:endParaRPr b="0" lang="pl-PL" sz="3000" spc="-1" strike="noStrike">
              <a:solidFill>
                <a:srgbClr val="000000"/>
              </a:solidFill>
              <a:latin typeface="Calibri"/>
            </a:endParaRPr>
          </a:p>
          <a:p>
            <a:pPr>
              <a:lnSpc>
                <a:spcPct val="100000"/>
              </a:lnSpc>
              <a:spcBef>
                <a:spcPts val="641"/>
              </a:spcBef>
            </a:pPr>
            <a:endParaRPr b="0" lang="pl-PL" sz="3000" spc="-1" strike="noStrike">
              <a:solidFill>
                <a:srgbClr val="000000"/>
              </a:solidFill>
              <a:latin typeface="Calibri"/>
            </a:endParaRPr>
          </a:p>
        </p:txBody>
      </p:sp>
      <p:pic>
        <p:nvPicPr>
          <p:cNvPr id="125" name="Picture 2" descr=""/>
          <p:cNvPicPr/>
          <p:nvPr/>
        </p:nvPicPr>
        <p:blipFill>
          <a:blip r:embed="rId1"/>
          <a:stretch/>
        </p:blipFill>
        <p:spPr>
          <a:xfrm>
            <a:off x="3420000" y="2965320"/>
            <a:ext cx="5015520" cy="3557880"/>
          </a:xfrm>
          <a:prstGeom prst="rect">
            <a:avLst/>
          </a:prstGeom>
          <a:ln>
            <a:noFill/>
          </a:ln>
        </p:spPr>
      </p:pic>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TextShape 1"/>
          <p:cNvSpPr txBox="1"/>
          <p:nvPr/>
        </p:nvSpPr>
        <p:spPr>
          <a:xfrm>
            <a:off x="457200" y="274680"/>
            <a:ext cx="8229240" cy="1142640"/>
          </a:xfrm>
          <a:prstGeom prst="rect">
            <a:avLst/>
          </a:prstGeom>
          <a:noFill/>
          <a:ln>
            <a:noFill/>
          </a:ln>
        </p:spPr>
        <p:txBody>
          <a:bodyPr anchor="ctr">
            <a:normAutofit/>
          </a:bodyPr>
          <a:p>
            <a:pPr algn="ctr">
              <a:lnSpc>
                <a:spcPct val="100000"/>
              </a:lnSpc>
            </a:pPr>
            <a:r>
              <a:rPr b="0" lang="pl-PL" sz="4400" spc="-1" strike="noStrike">
                <a:solidFill>
                  <a:srgbClr val="000000"/>
                </a:solidFill>
                <a:latin typeface="Calibri"/>
              </a:rPr>
              <a:t>Correct answers</a:t>
            </a:r>
            <a:endParaRPr b="0" lang="pl-PL" sz="4400" spc="-1" strike="noStrike">
              <a:solidFill>
                <a:srgbClr val="000000"/>
              </a:solidFill>
              <a:latin typeface="Calibri"/>
            </a:endParaRPr>
          </a:p>
        </p:txBody>
      </p:sp>
      <p:sp>
        <p:nvSpPr>
          <p:cNvPr id="127" name="TextShape 2"/>
          <p:cNvSpPr txBox="1"/>
          <p:nvPr/>
        </p:nvSpPr>
        <p:spPr>
          <a:xfrm>
            <a:off x="457200" y="1600200"/>
            <a:ext cx="8229240" cy="4525560"/>
          </a:xfrm>
          <a:prstGeom prst="rect">
            <a:avLst/>
          </a:prstGeom>
          <a:noFill/>
          <a:ln>
            <a:noFill/>
          </a:ln>
        </p:spPr>
        <p:txBody>
          <a:bodyPr/>
          <a:p>
            <a:pPr marL="514440" indent="-514080">
              <a:lnSpc>
                <a:spcPct val="100000"/>
              </a:lnSpc>
              <a:spcBef>
                <a:spcPts val="641"/>
              </a:spcBef>
              <a:buClr>
                <a:srgbClr val="000000"/>
              </a:buClr>
              <a:buFont typeface="Arial"/>
              <a:buAutoNum type="arabicPeriod"/>
            </a:pPr>
            <a:r>
              <a:rPr b="0" lang="pl-PL" sz="3200" spc="-1" strike="noStrike">
                <a:solidFill>
                  <a:srgbClr val="000000"/>
                </a:solidFill>
                <a:latin typeface="Calibri"/>
              </a:rPr>
              <a:t>c) 7</a:t>
            </a:r>
            <a:endParaRPr b="0" lang="pl-PL" sz="3200" spc="-1" strike="noStrike">
              <a:solidFill>
                <a:srgbClr val="000000"/>
              </a:solidFill>
              <a:latin typeface="Calibri"/>
            </a:endParaRPr>
          </a:p>
          <a:p>
            <a:pPr marL="514440" indent="-514080">
              <a:lnSpc>
                <a:spcPct val="100000"/>
              </a:lnSpc>
              <a:spcBef>
                <a:spcPts val="641"/>
              </a:spcBef>
              <a:buClr>
                <a:srgbClr val="000000"/>
              </a:buClr>
              <a:buFont typeface="Arial"/>
              <a:buAutoNum type="arabicPeriod"/>
            </a:pPr>
            <a:r>
              <a:rPr b="0" lang="pl-PL" sz="3200" spc="-1" strike="noStrike">
                <a:solidFill>
                  <a:srgbClr val="000000"/>
                </a:solidFill>
                <a:latin typeface="Calibri"/>
              </a:rPr>
              <a:t>a) water</a:t>
            </a:r>
            <a:endParaRPr b="0" lang="pl-PL" sz="3200" spc="-1" strike="noStrike">
              <a:solidFill>
                <a:srgbClr val="000000"/>
              </a:solidFill>
              <a:latin typeface="Calibri"/>
            </a:endParaRPr>
          </a:p>
          <a:p>
            <a:pPr marL="514440" indent="-514080">
              <a:lnSpc>
                <a:spcPct val="100000"/>
              </a:lnSpc>
              <a:spcBef>
                <a:spcPts val="641"/>
              </a:spcBef>
              <a:buClr>
                <a:srgbClr val="000000"/>
              </a:buClr>
              <a:buFont typeface="Arial"/>
              <a:buAutoNum type="arabicPeriod"/>
            </a:pPr>
            <a:r>
              <a:rPr b="0" lang="pl-PL" sz="3200" spc="-1" strike="noStrike">
                <a:solidFill>
                  <a:srgbClr val="000000"/>
                </a:solidFill>
                <a:latin typeface="Calibri"/>
              </a:rPr>
              <a:t>b) eggs, sausage etc.</a:t>
            </a:r>
            <a:endParaRPr b="0" lang="pl-PL" sz="3200" spc="-1" strike="noStrike">
              <a:solidFill>
                <a:srgbClr val="000000"/>
              </a:solidFill>
              <a:latin typeface="Calibri"/>
            </a:endParaRPr>
          </a:p>
          <a:p>
            <a:pPr marL="514440" indent="-514080">
              <a:lnSpc>
                <a:spcPct val="100000"/>
              </a:lnSpc>
              <a:spcBef>
                <a:spcPts val="641"/>
              </a:spcBef>
              <a:buClr>
                <a:srgbClr val="000000"/>
              </a:buClr>
              <a:buFont typeface="Arial"/>
              <a:buAutoNum type="arabicPeriod"/>
            </a:pPr>
            <a:r>
              <a:rPr b="0" lang="pl-PL" sz="3200" spc="-1" strike="noStrike">
                <a:solidFill>
                  <a:srgbClr val="000000"/>
                </a:solidFill>
                <a:latin typeface="Calibri"/>
              </a:rPr>
              <a:t>b) different colors</a:t>
            </a:r>
            <a:endParaRPr b="0" lang="pl-PL" sz="3200" spc="-1" strike="noStrike">
              <a:solidFill>
                <a:srgbClr val="000000"/>
              </a:solidFill>
              <a:latin typeface="Calibri"/>
            </a:endParaRPr>
          </a:p>
          <a:p>
            <a:pPr marL="514440" indent="-514080">
              <a:lnSpc>
                <a:spcPct val="100000"/>
              </a:lnSpc>
              <a:spcBef>
                <a:spcPts val="641"/>
              </a:spcBef>
              <a:buClr>
                <a:srgbClr val="000000"/>
              </a:buClr>
              <a:buFont typeface="Arial"/>
              <a:buAutoNum type="arabicPeriod"/>
            </a:pPr>
            <a:r>
              <a:rPr b="0" lang="pl-PL" sz="3200" spc="-1" strike="noStrike">
                <a:solidFill>
                  <a:srgbClr val="000000"/>
                </a:solidFill>
                <a:latin typeface="Calibri"/>
              </a:rPr>
              <a:t>a) extreme way of the cross</a:t>
            </a:r>
            <a:endParaRPr b="0" lang="pl-PL" sz="3200" spc="-1" strike="noStrike">
              <a:solidFill>
                <a:srgbClr val="000000"/>
              </a:solidFill>
              <a:latin typeface="Calibri"/>
            </a:endParaRPr>
          </a:p>
        </p:txBody>
      </p:sp>
      <p:pic>
        <p:nvPicPr>
          <p:cNvPr id="128" name="Picture 2" descr=""/>
          <p:cNvPicPr/>
          <p:nvPr/>
        </p:nvPicPr>
        <p:blipFill>
          <a:blip r:embed="rId1"/>
          <a:stretch/>
        </p:blipFill>
        <p:spPr>
          <a:xfrm>
            <a:off x="5220000" y="3357000"/>
            <a:ext cx="2790720" cy="2790720"/>
          </a:xfrm>
          <a:prstGeom prst="rect">
            <a:avLst/>
          </a:prstGeom>
          <a:ln>
            <a:noFill/>
          </a:ln>
        </p:spPr>
      </p:pic>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TextShape 1"/>
          <p:cNvSpPr txBox="1"/>
          <p:nvPr/>
        </p:nvSpPr>
        <p:spPr>
          <a:xfrm>
            <a:off x="457200" y="274680"/>
            <a:ext cx="8229240" cy="1142640"/>
          </a:xfrm>
          <a:prstGeom prst="rect">
            <a:avLst/>
          </a:prstGeom>
          <a:noFill/>
          <a:ln>
            <a:noFill/>
          </a:ln>
        </p:spPr>
        <p:txBody>
          <a:bodyPr anchor="ctr">
            <a:normAutofit/>
          </a:bodyPr>
          <a:p>
            <a:pPr algn="ctr">
              <a:lnSpc>
                <a:spcPct val="100000"/>
              </a:lnSpc>
            </a:pPr>
            <a:r>
              <a:rPr b="0" lang="pl-PL" sz="4400" spc="-1" strike="noStrike">
                <a:solidFill>
                  <a:srgbClr val="000000"/>
                </a:solidFill>
                <a:latin typeface="Calibri"/>
              </a:rPr>
              <a:t>Thank you for your attention</a:t>
            </a:r>
            <a:endParaRPr b="0" lang="pl-PL" sz="4400" spc="-1" strike="noStrike">
              <a:solidFill>
                <a:srgbClr val="000000"/>
              </a:solidFill>
              <a:latin typeface="Calibri"/>
            </a:endParaRPr>
          </a:p>
        </p:txBody>
      </p:sp>
      <p:sp>
        <p:nvSpPr>
          <p:cNvPr id="130" name="TextShape 2"/>
          <p:cNvSpPr txBox="1"/>
          <p:nvPr/>
        </p:nvSpPr>
        <p:spPr>
          <a:xfrm>
            <a:off x="457200" y="1600200"/>
            <a:ext cx="8229240" cy="4525560"/>
          </a:xfrm>
          <a:prstGeom prst="rect">
            <a:avLst/>
          </a:prstGeom>
          <a:noFill/>
          <a:ln>
            <a:noFill/>
          </a:ln>
        </p:spPr>
        <p:txBody>
          <a:bodyPr/>
          <a:p>
            <a:pPr>
              <a:lnSpc>
                <a:spcPct val="100000"/>
              </a:lnSpc>
              <a:spcBef>
                <a:spcPts val="641"/>
              </a:spcBef>
            </a:pPr>
            <a:r>
              <a:rPr b="0" lang="pl-PL" sz="3200" spc="-1" strike="noStrike">
                <a:solidFill>
                  <a:srgbClr val="000000"/>
                </a:solidFill>
                <a:latin typeface="Calibri"/>
              </a:rPr>
              <a:t>                                                           </a:t>
            </a:r>
            <a:endParaRPr b="0" lang="pl-PL" sz="3200" spc="-1" strike="noStrike">
              <a:solidFill>
                <a:srgbClr val="000000"/>
              </a:solidFill>
              <a:latin typeface="Calibri"/>
            </a:endParaRPr>
          </a:p>
          <a:p>
            <a:pPr>
              <a:lnSpc>
                <a:spcPct val="100000"/>
              </a:lnSpc>
              <a:spcBef>
                <a:spcPts val="641"/>
              </a:spcBef>
            </a:pPr>
            <a:endParaRPr b="0" lang="pl-PL" sz="3200" spc="-1" strike="noStrike">
              <a:solidFill>
                <a:srgbClr val="000000"/>
              </a:solidFill>
              <a:latin typeface="Calibri"/>
            </a:endParaRPr>
          </a:p>
          <a:p>
            <a:pPr>
              <a:lnSpc>
                <a:spcPct val="100000"/>
              </a:lnSpc>
              <a:spcBef>
                <a:spcPts val="641"/>
              </a:spcBef>
            </a:pPr>
            <a:endParaRPr b="0" lang="pl-PL" sz="3200" spc="-1" strike="noStrike">
              <a:solidFill>
                <a:srgbClr val="000000"/>
              </a:solidFill>
              <a:latin typeface="Calibri"/>
            </a:endParaRPr>
          </a:p>
          <a:p>
            <a:pPr>
              <a:lnSpc>
                <a:spcPct val="100000"/>
              </a:lnSpc>
              <a:spcBef>
                <a:spcPts val="641"/>
              </a:spcBef>
            </a:pPr>
            <a:endParaRPr b="0" lang="pl-PL" sz="3200" spc="-1" strike="noStrike">
              <a:solidFill>
                <a:srgbClr val="000000"/>
              </a:solidFill>
              <a:latin typeface="Calibri"/>
            </a:endParaRPr>
          </a:p>
          <a:p>
            <a:pPr>
              <a:lnSpc>
                <a:spcPct val="100000"/>
              </a:lnSpc>
              <a:spcBef>
                <a:spcPts val="641"/>
              </a:spcBef>
            </a:pPr>
            <a:endParaRPr b="0" lang="pl-PL" sz="3200" spc="-1" strike="noStrike">
              <a:solidFill>
                <a:srgbClr val="000000"/>
              </a:solidFill>
              <a:latin typeface="Calibri"/>
            </a:endParaRPr>
          </a:p>
          <a:p>
            <a:pPr>
              <a:lnSpc>
                <a:spcPct val="100000"/>
              </a:lnSpc>
              <a:spcBef>
                <a:spcPts val="641"/>
              </a:spcBef>
            </a:pPr>
            <a:r>
              <a:rPr b="0" lang="pl-PL" sz="3200" spc="-1" strike="noStrike">
                <a:solidFill>
                  <a:srgbClr val="000000"/>
                </a:solidFill>
                <a:latin typeface="Calibri"/>
              </a:rPr>
              <a:t>                                                       </a:t>
            </a:r>
            <a:r>
              <a:rPr b="0" lang="pl-PL" sz="3200" spc="-1" strike="noStrike">
                <a:solidFill>
                  <a:srgbClr val="000000"/>
                </a:solidFill>
                <a:latin typeface="Calibri"/>
              </a:rPr>
              <a:t>Paulina </a:t>
            </a:r>
            <a:endParaRPr b="0" lang="pl-PL" sz="3200" spc="-1" strike="noStrike">
              <a:solidFill>
                <a:srgbClr val="000000"/>
              </a:solidFill>
              <a:latin typeface="Calibri"/>
            </a:endParaRPr>
          </a:p>
          <a:p>
            <a:pPr marL="343080" indent="-342720" algn="ctr">
              <a:lnSpc>
                <a:spcPct val="100000"/>
              </a:lnSpc>
              <a:spcBef>
                <a:spcPts val="641"/>
              </a:spcBef>
              <a:buClr>
                <a:srgbClr val="000000"/>
              </a:buClr>
              <a:buFont typeface="Arial"/>
              <a:buChar char="•"/>
            </a:pPr>
            <a:r>
              <a:rPr b="0" lang="pl-PL" sz="3200" spc="-1" strike="noStrike">
                <a:solidFill>
                  <a:srgbClr val="000000"/>
                </a:solidFill>
                <a:latin typeface="Calibri"/>
              </a:rPr>
              <a:t>                                                        </a:t>
            </a:r>
            <a:endParaRPr b="0" lang="pl-PL" sz="3200" spc="-1" strike="noStrike">
              <a:solidFill>
                <a:srgbClr val="000000"/>
              </a:solidFill>
              <a:latin typeface="Calibri"/>
            </a:endParaRPr>
          </a:p>
          <a:p>
            <a:pPr>
              <a:lnSpc>
                <a:spcPct val="100000"/>
              </a:lnSpc>
              <a:spcBef>
                <a:spcPts val="641"/>
              </a:spcBef>
            </a:pPr>
            <a:endParaRPr b="0" lang="pl-PL" sz="3200" spc="-1" strike="noStrike">
              <a:solidFill>
                <a:srgbClr val="000000"/>
              </a:solidFill>
              <a:latin typeface="Calibri"/>
            </a:endParaRPr>
          </a:p>
          <a:p>
            <a:pPr>
              <a:lnSpc>
                <a:spcPct val="100000"/>
              </a:lnSpc>
              <a:spcBef>
                <a:spcPts val="641"/>
              </a:spcBef>
            </a:pPr>
            <a:endParaRPr b="0" lang="pl-PL" sz="3200" spc="-1" strike="noStrike">
              <a:solidFill>
                <a:srgbClr val="000000"/>
              </a:solidFill>
              <a:latin typeface="Calibri"/>
            </a:endParaRPr>
          </a:p>
          <a:p>
            <a:pPr>
              <a:lnSpc>
                <a:spcPct val="100000"/>
              </a:lnSpc>
              <a:spcBef>
                <a:spcPts val="641"/>
              </a:spcBef>
            </a:pPr>
            <a:endParaRPr b="0" lang="pl-PL" sz="3200" spc="-1" strike="noStrike">
              <a:solidFill>
                <a:srgbClr val="000000"/>
              </a:solidFill>
              <a:latin typeface="Calibri"/>
            </a:endParaRPr>
          </a:p>
          <a:p>
            <a:pPr>
              <a:lnSpc>
                <a:spcPct val="100000"/>
              </a:lnSpc>
              <a:spcBef>
                <a:spcPts val="641"/>
              </a:spcBef>
            </a:pPr>
            <a:endParaRPr b="0" lang="pl-PL" sz="3200" spc="-1" strike="noStrike">
              <a:solidFill>
                <a:srgbClr val="000000"/>
              </a:solidFill>
              <a:latin typeface="Calibri"/>
            </a:endParaRPr>
          </a:p>
          <a:p>
            <a:pPr>
              <a:lnSpc>
                <a:spcPct val="100000"/>
              </a:lnSpc>
              <a:spcBef>
                <a:spcPts val="641"/>
              </a:spcBef>
            </a:pPr>
            <a:endParaRPr b="0" lang="pl-PL" sz="3200" spc="-1" strike="noStrike">
              <a:solidFill>
                <a:srgbClr val="000000"/>
              </a:solidFill>
              <a:latin typeface="Calibri"/>
            </a:endParaRPr>
          </a:p>
          <a:p>
            <a:pPr>
              <a:lnSpc>
                <a:spcPct val="100000"/>
              </a:lnSpc>
              <a:spcBef>
                <a:spcPts val="641"/>
              </a:spcBef>
            </a:pPr>
            <a:endParaRPr b="0" lang="pl-PL" sz="3200" spc="-1" strike="noStrike">
              <a:solidFill>
                <a:srgbClr val="000000"/>
              </a:solidFill>
              <a:latin typeface="Calibri"/>
            </a:endParaRPr>
          </a:p>
          <a:p>
            <a:pPr>
              <a:lnSpc>
                <a:spcPct val="100000"/>
              </a:lnSpc>
              <a:spcBef>
                <a:spcPts val="641"/>
              </a:spcBef>
            </a:pPr>
            <a:endParaRPr b="0" lang="pl-PL" sz="3200" spc="-1" strike="noStrike">
              <a:solidFill>
                <a:srgbClr val="000000"/>
              </a:solidFill>
              <a:latin typeface="Calibri"/>
            </a:endParaRPr>
          </a:p>
        </p:txBody>
      </p:sp>
      <p:pic>
        <p:nvPicPr>
          <p:cNvPr id="131" name="Picture 3" descr=""/>
          <p:cNvPicPr/>
          <p:nvPr/>
        </p:nvPicPr>
        <p:blipFill>
          <a:blip r:embed="rId1"/>
          <a:stretch/>
        </p:blipFill>
        <p:spPr>
          <a:xfrm>
            <a:off x="1115640" y="1700640"/>
            <a:ext cx="4067280" cy="3889440"/>
          </a:xfrm>
          <a:prstGeom prst="rect">
            <a:avLst/>
          </a:prstGeom>
          <a:ln>
            <a:noFill/>
          </a:ln>
        </p:spPr>
      </p:pic>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TextShape 1"/>
          <p:cNvSpPr txBox="1"/>
          <p:nvPr/>
        </p:nvSpPr>
        <p:spPr>
          <a:xfrm>
            <a:off x="457200" y="274680"/>
            <a:ext cx="8229240" cy="1142640"/>
          </a:xfrm>
          <a:prstGeom prst="rect">
            <a:avLst/>
          </a:prstGeom>
          <a:noFill/>
          <a:ln>
            <a:noFill/>
          </a:ln>
        </p:spPr>
        <p:txBody>
          <a:bodyPr anchor="ctr"/>
          <a:p>
            <a:endParaRPr b="0" lang="pl-PL" sz="1800" spc="-1" strike="noStrike">
              <a:solidFill>
                <a:srgbClr val="000000"/>
              </a:solidFill>
              <a:latin typeface="Calibri"/>
            </a:endParaRPr>
          </a:p>
        </p:txBody>
      </p:sp>
      <p:sp>
        <p:nvSpPr>
          <p:cNvPr id="86" name="TextShape 2"/>
          <p:cNvSpPr txBox="1"/>
          <p:nvPr/>
        </p:nvSpPr>
        <p:spPr>
          <a:xfrm>
            <a:off x="457200" y="1600200"/>
            <a:ext cx="8229240" cy="4525560"/>
          </a:xfrm>
          <a:prstGeom prst="rect">
            <a:avLst/>
          </a:prstGeom>
          <a:noFill/>
          <a:ln>
            <a:noFill/>
          </a:ln>
        </p:spPr>
        <p:txBody>
          <a:bodyPr>
            <a:normAutofit/>
          </a:bodyPr>
          <a:p>
            <a:pPr marL="343080" indent="-342720">
              <a:lnSpc>
                <a:spcPct val="100000"/>
              </a:lnSpc>
              <a:spcBef>
                <a:spcPts val="561"/>
              </a:spcBef>
              <a:buClr>
                <a:srgbClr val="000000"/>
              </a:buClr>
              <a:buFont typeface="Wingdings" charset="2"/>
              <a:buChar char=""/>
            </a:pPr>
            <a:r>
              <a:rPr b="0" lang="pl-PL" sz="2800" spc="-1" strike="noStrike">
                <a:solidFill>
                  <a:srgbClr val="000000"/>
                </a:solidFill>
                <a:latin typeface="Calibri"/>
              </a:rPr>
              <a:t>Palm Sunday falls 7 days before Easter. People come to the church for the mass with palm trees. This day is celebrated in memory of Jesus' entry into Jerusalem.</a:t>
            </a:r>
            <a:endParaRPr b="0" lang="pl-PL" sz="2800" spc="-1" strike="noStrike">
              <a:solidFill>
                <a:srgbClr val="000000"/>
              </a:solidFill>
              <a:latin typeface="Calibri"/>
            </a:endParaRPr>
          </a:p>
        </p:txBody>
      </p:sp>
      <p:pic>
        <p:nvPicPr>
          <p:cNvPr id="87" name="Picture 3" descr=""/>
          <p:cNvPicPr/>
          <p:nvPr/>
        </p:nvPicPr>
        <p:blipFill>
          <a:blip r:embed="rId1"/>
          <a:stretch/>
        </p:blipFill>
        <p:spPr>
          <a:xfrm rot="5400000">
            <a:off x="957600" y="3875040"/>
            <a:ext cx="3052440" cy="1872000"/>
          </a:xfrm>
          <a:prstGeom prst="rect">
            <a:avLst/>
          </a:prstGeom>
          <a:ln>
            <a:noFill/>
          </a:ln>
        </p:spPr>
      </p:pic>
      <p:pic>
        <p:nvPicPr>
          <p:cNvPr id="88" name="Picture 4" descr=""/>
          <p:cNvPicPr/>
          <p:nvPr/>
        </p:nvPicPr>
        <p:blipFill>
          <a:blip r:embed="rId2"/>
          <a:stretch/>
        </p:blipFill>
        <p:spPr>
          <a:xfrm>
            <a:off x="4644000" y="3524760"/>
            <a:ext cx="3278520" cy="218160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TextShape 1"/>
          <p:cNvSpPr txBox="1"/>
          <p:nvPr/>
        </p:nvSpPr>
        <p:spPr>
          <a:xfrm>
            <a:off x="457200" y="274680"/>
            <a:ext cx="8229240" cy="1142640"/>
          </a:xfrm>
          <a:prstGeom prst="rect">
            <a:avLst/>
          </a:prstGeom>
          <a:noFill/>
          <a:ln>
            <a:noFill/>
          </a:ln>
        </p:spPr>
        <p:txBody>
          <a:bodyPr anchor="ctr"/>
          <a:p>
            <a:pPr algn="ctr">
              <a:lnSpc>
                <a:spcPct val="100000"/>
              </a:lnSpc>
            </a:pPr>
            <a:r>
              <a:rPr b="0" lang="pl-PL" sz="4400" spc="-1" strike="noStrike">
                <a:solidFill>
                  <a:srgbClr val="000000"/>
                </a:solidFill>
                <a:latin typeface="Calibri"/>
              </a:rPr>
              <a:t>Święconka</a:t>
            </a:r>
            <a:endParaRPr b="0" lang="pl-PL" sz="4400" spc="-1" strike="noStrike">
              <a:solidFill>
                <a:srgbClr val="000000"/>
              </a:solidFill>
              <a:latin typeface="Calibri"/>
            </a:endParaRPr>
          </a:p>
        </p:txBody>
      </p:sp>
      <p:sp>
        <p:nvSpPr>
          <p:cNvPr id="90" name="TextShape 2"/>
          <p:cNvSpPr txBox="1"/>
          <p:nvPr/>
        </p:nvSpPr>
        <p:spPr>
          <a:xfrm>
            <a:off x="457200" y="1600200"/>
            <a:ext cx="8229240" cy="4525560"/>
          </a:xfrm>
          <a:prstGeom prst="rect">
            <a:avLst/>
          </a:prstGeom>
          <a:noFill/>
          <a:ln>
            <a:noFill/>
          </a:ln>
        </p:spPr>
        <p:txBody>
          <a:bodyPr/>
          <a:p>
            <a:pPr marL="343080" indent="-342720">
              <a:lnSpc>
                <a:spcPct val="100000"/>
              </a:lnSpc>
              <a:spcBef>
                <a:spcPts val="561"/>
              </a:spcBef>
              <a:buClr>
                <a:srgbClr val="000000"/>
              </a:buClr>
              <a:buFont typeface="Wingdings" charset="2"/>
              <a:buChar char=""/>
            </a:pPr>
            <a:r>
              <a:rPr b="0" lang="pl-PL" sz="2800" spc="-1" strike="noStrike">
                <a:solidFill>
                  <a:srgbClr val="000000"/>
                </a:solidFill>
                <a:latin typeface="Calibri"/>
              </a:rPr>
              <a:t>Another Easter custom is to go to church with a basket with goods on Silent Saturday. The food that make up Święconki are usually eggs that symbolize a new life, a lamb symbolizing the Resurrection of Jesus Christ, table salt, pepper, bread, sausage, sausage, horseradish and festive cakes.</a:t>
            </a:r>
            <a:endParaRPr b="0" lang="pl-PL" sz="2800" spc="-1" strike="noStrike">
              <a:solidFill>
                <a:srgbClr val="000000"/>
              </a:solidFill>
              <a:latin typeface="Calibri"/>
            </a:endParaRPr>
          </a:p>
          <a:p>
            <a:pPr>
              <a:lnSpc>
                <a:spcPct val="100000"/>
              </a:lnSpc>
              <a:spcBef>
                <a:spcPts val="641"/>
              </a:spcBef>
            </a:pPr>
            <a:endParaRPr b="0" lang="pl-PL" sz="2800" spc="-1" strike="noStrike">
              <a:solidFill>
                <a:srgbClr val="000000"/>
              </a:solidFill>
              <a:latin typeface="Calibri"/>
            </a:endParaRPr>
          </a:p>
        </p:txBody>
      </p:sp>
      <p:pic>
        <p:nvPicPr>
          <p:cNvPr id="91" name="Picture 3" descr=""/>
          <p:cNvPicPr/>
          <p:nvPr/>
        </p:nvPicPr>
        <p:blipFill>
          <a:blip r:embed="rId1"/>
          <a:stretch/>
        </p:blipFill>
        <p:spPr>
          <a:xfrm>
            <a:off x="3708000" y="3861000"/>
            <a:ext cx="3732120" cy="278208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TextShape 1"/>
          <p:cNvSpPr txBox="1"/>
          <p:nvPr/>
        </p:nvSpPr>
        <p:spPr>
          <a:xfrm>
            <a:off x="457200" y="274680"/>
            <a:ext cx="8229240" cy="1142640"/>
          </a:xfrm>
          <a:prstGeom prst="rect">
            <a:avLst/>
          </a:prstGeom>
          <a:noFill/>
          <a:ln>
            <a:noFill/>
          </a:ln>
        </p:spPr>
        <p:txBody>
          <a:bodyPr anchor="ctr">
            <a:normAutofit/>
          </a:bodyPr>
          <a:p>
            <a:pPr algn="ctr">
              <a:lnSpc>
                <a:spcPct val="100000"/>
              </a:lnSpc>
            </a:pPr>
            <a:r>
              <a:rPr b="0" lang="pl-PL" sz="4400" spc="-1" strike="noStrike">
                <a:solidFill>
                  <a:srgbClr val="000000"/>
                </a:solidFill>
                <a:latin typeface="Calibri"/>
              </a:rPr>
              <a:t>Śmigus-dyngus</a:t>
            </a:r>
            <a:endParaRPr b="0" lang="pl-PL" sz="4400" spc="-1" strike="noStrike">
              <a:solidFill>
                <a:srgbClr val="000000"/>
              </a:solidFill>
              <a:latin typeface="Calibri"/>
            </a:endParaRPr>
          </a:p>
        </p:txBody>
      </p:sp>
      <p:sp>
        <p:nvSpPr>
          <p:cNvPr id="93" name="TextShape 2"/>
          <p:cNvSpPr txBox="1"/>
          <p:nvPr/>
        </p:nvSpPr>
        <p:spPr>
          <a:xfrm>
            <a:off x="457200" y="1600200"/>
            <a:ext cx="8229240" cy="4525560"/>
          </a:xfrm>
          <a:prstGeom prst="rect">
            <a:avLst/>
          </a:prstGeom>
          <a:noFill/>
          <a:ln>
            <a:noFill/>
          </a:ln>
        </p:spPr>
        <p:txBody>
          <a:bodyPr/>
          <a:p>
            <a:pPr marL="343080" indent="-342720">
              <a:lnSpc>
                <a:spcPct val="100000"/>
              </a:lnSpc>
              <a:spcBef>
                <a:spcPts val="641"/>
              </a:spcBef>
              <a:buClr>
                <a:srgbClr val="000000"/>
              </a:buClr>
              <a:buFont typeface="Wingdings" charset="2"/>
              <a:buChar char=""/>
            </a:pPr>
            <a:r>
              <a:rPr b="0" lang="pl-PL" sz="3200" spc="-1" strike="noStrike">
                <a:solidFill>
                  <a:srgbClr val="000000"/>
                </a:solidFill>
                <a:latin typeface="Calibri"/>
              </a:rPr>
              <a:t>Easter Monday, or „Lany” Monday, is about pouring water on each other.</a:t>
            </a:r>
            <a:endParaRPr b="0" lang="pl-PL" sz="3200" spc="-1" strike="noStrike">
              <a:solidFill>
                <a:srgbClr val="000000"/>
              </a:solidFill>
              <a:latin typeface="Calibri"/>
            </a:endParaRPr>
          </a:p>
          <a:p>
            <a:pPr>
              <a:lnSpc>
                <a:spcPct val="100000"/>
              </a:lnSpc>
              <a:spcBef>
                <a:spcPts val="641"/>
              </a:spcBef>
            </a:pPr>
            <a:endParaRPr b="0" lang="pl-PL" sz="3200" spc="-1" strike="noStrike">
              <a:solidFill>
                <a:srgbClr val="000000"/>
              </a:solidFill>
              <a:latin typeface="Calibri"/>
            </a:endParaRPr>
          </a:p>
        </p:txBody>
      </p:sp>
      <p:pic>
        <p:nvPicPr>
          <p:cNvPr id="94" name="Picture 2" descr=""/>
          <p:cNvPicPr/>
          <p:nvPr/>
        </p:nvPicPr>
        <p:blipFill>
          <a:blip r:embed="rId1"/>
          <a:stretch/>
        </p:blipFill>
        <p:spPr>
          <a:xfrm>
            <a:off x="2267640" y="2925000"/>
            <a:ext cx="4392000" cy="2910240"/>
          </a:xfrm>
          <a:prstGeom prst="rect">
            <a:avLst/>
          </a:prstGeom>
          <a:ln>
            <a:noFill/>
          </a:ln>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TextShape 1"/>
          <p:cNvSpPr txBox="1"/>
          <p:nvPr/>
        </p:nvSpPr>
        <p:spPr>
          <a:xfrm>
            <a:off x="457200" y="274680"/>
            <a:ext cx="8229240" cy="1142640"/>
          </a:xfrm>
          <a:prstGeom prst="rect">
            <a:avLst/>
          </a:prstGeom>
          <a:noFill/>
          <a:ln>
            <a:noFill/>
          </a:ln>
        </p:spPr>
        <p:txBody>
          <a:bodyPr anchor="ctr">
            <a:normAutofit/>
          </a:bodyPr>
          <a:p>
            <a:pPr algn="ctr">
              <a:lnSpc>
                <a:spcPct val="100000"/>
              </a:lnSpc>
            </a:pPr>
            <a:br/>
            <a:r>
              <a:rPr b="0" lang="pl-PL" sz="4400" spc="-1" strike="noStrike">
                <a:solidFill>
                  <a:srgbClr val="000000"/>
                </a:solidFill>
                <a:latin typeface="Calibri"/>
              </a:rPr>
              <a:t>Painting Easter eggs</a:t>
            </a:r>
            <a:br/>
            <a:endParaRPr b="0" lang="pl-PL" sz="4400" spc="-1" strike="noStrike">
              <a:solidFill>
                <a:srgbClr val="000000"/>
              </a:solidFill>
              <a:latin typeface="Calibri"/>
            </a:endParaRPr>
          </a:p>
        </p:txBody>
      </p:sp>
      <p:sp>
        <p:nvSpPr>
          <p:cNvPr id="96" name="TextShape 2"/>
          <p:cNvSpPr txBox="1"/>
          <p:nvPr/>
        </p:nvSpPr>
        <p:spPr>
          <a:xfrm>
            <a:off x="457200" y="1600200"/>
            <a:ext cx="8229240" cy="4525560"/>
          </a:xfrm>
          <a:prstGeom prst="rect">
            <a:avLst/>
          </a:prstGeom>
          <a:noFill/>
          <a:ln>
            <a:noFill/>
          </a:ln>
        </p:spPr>
        <p:txBody>
          <a:bodyPr/>
          <a:p>
            <a:pPr>
              <a:lnSpc>
                <a:spcPct val="100000"/>
              </a:lnSpc>
              <a:spcBef>
                <a:spcPts val="641"/>
              </a:spcBef>
            </a:pPr>
            <a:endParaRPr b="0" lang="pl-PL" sz="3200" spc="-1" strike="noStrike">
              <a:solidFill>
                <a:srgbClr val="000000"/>
              </a:solidFill>
              <a:latin typeface="Calibri"/>
            </a:endParaRPr>
          </a:p>
          <a:p>
            <a:pPr marL="343080" indent="-342720">
              <a:lnSpc>
                <a:spcPct val="100000"/>
              </a:lnSpc>
              <a:spcBef>
                <a:spcPts val="641"/>
              </a:spcBef>
              <a:buClr>
                <a:srgbClr val="000000"/>
              </a:buClr>
              <a:buFont typeface="Wingdings" charset="2"/>
              <a:buChar char=""/>
            </a:pPr>
            <a:r>
              <a:rPr b="0" lang="pl-PL" sz="3200" spc="-1" strike="noStrike">
                <a:solidFill>
                  <a:srgbClr val="000000"/>
                </a:solidFill>
                <a:latin typeface="Calibri"/>
              </a:rPr>
              <a:t>It is a custom in Poland to paint Easter eggs. They are differently colored.</a:t>
            </a:r>
            <a:endParaRPr b="0" lang="pl-PL" sz="3200" spc="-1" strike="noStrike">
              <a:solidFill>
                <a:srgbClr val="000000"/>
              </a:solidFill>
              <a:latin typeface="Calibri"/>
            </a:endParaRPr>
          </a:p>
          <a:p>
            <a:pPr>
              <a:lnSpc>
                <a:spcPct val="100000"/>
              </a:lnSpc>
              <a:spcBef>
                <a:spcPts val="641"/>
              </a:spcBef>
            </a:pPr>
            <a:endParaRPr b="0" lang="pl-PL" sz="3200" spc="-1" strike="noStrike">
              <a:solidFill>
                <a:srgbClr val="000000"/>
              </a:solidFill>
              <a:latin typeface="Calibri"/>
            </a:endParaRPr>
          </a:p>
        </p:txBody>
      </p:sp>
      <p:pic>
        <p:nvPicPr>
          <p:cNvPr id="97" name="Picture 2" descr=""/>
          <p:cNvPicPr/>
          <p:nvPr/>
        </p:nvPicPr>
        <p:blipFill>
          <a:blip r:embed="rId1"/>
          <a:stretch/>
        </p:blipFill>
        <p:spPr>
          <a:xfrm>
            <a:off x="1979640" y="3717000"/>
            <a:ext cx="5186880" cy="295596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TextShape 1"/>
          <p:cNvSpPr txBox="1"/>
          <p:nvPr/>
        </p:nvSpPr>
        <p:spPr>
          <a:xfrm>
            <a:off x="457200" y="274680"/>
            <a:ext cx="8229240" cy="1142640"/>
          </a:xfrm>
          <a:prstGeom prst="rect">
            <a:avLst/>
          </a:prstGeom>
          <a:noFill/>
          <a:ln>
            <a:noFill/>
          </a:ln>
        </p:spPr>
        <p:txBody>
          <a:bodyPr anchor="ctr">
            <a:normAutofit/>
          </a:bodyPr>
          <a:p>
            <a:pPr algn="ctr">
              <a:lnSpc>
                <a:spcPct val="100000"/>
              </a:lnSpc>
            </a:pPr>
            <a:br/>
            <a:r>
              <a:rPr b="0" lang="pl-PL" sz="4400" spc="-1" strike="noStrike">
                <a:solidFill>
                  <a:srgbClr val="000000"/>
                </a:solidFill>
                <a:latin typeface="Calibri"/>
              </a:rPr>
              <a:t>Easter breakfast</a:t>
            </a:r>
            <a:br/>
            <a:endParaRPr b="0" lang="pl-PL" sz="4400" spc="-1" strike="noStrike">
              <a:solidFill>
                <a:srgbClr val="000000"/>
              </a:solidFill>
              <a:latin typeface="Calibri"/>
            </a:endParaRPr>
          </a:p>
        </p:txBody>
      </p:sp>
      <p:sp>
        <p:nvSpPr>
          <p:cNvPr id="99" name="TextShape 2"/>
          <p:cNvSpPr txBox="1"/>
          <p:nvPr/>
        </p:nvSpPr>
        <p:spPr>
          <a:xfrm>
            <a:off x="457200" y="1600200"/>
            <a:ext cx="8229240" cy="4525560"/>
          </a:xfrm>
          <a:prstGeom prst="rect">
            <a:avLst/>
          </a:prstGeom>
          <a:noFill/>
          <a:ln>
            <a:noFill/>
          </a:ln>
        </p:spPr>
        <p:txBody>
          <a:bodyPr/>
          <a:p>
            <a:pPr marL="343080" indent="-342720">
              <a:lnSpc>
                <a:spcPct val="100000"/>
              </a:lnSpc>
              <a:spcBef>
                <a:spcPts val="641"/>
              </a:spcBef>
              <a:buClr>
                <a:srgbClr val="000000"/>
              </a:buClr>
              <a:buFont typeface="Wingdings" charset="2"/>
              <a:buChar char=""/>
            </a:pPr>
            <a:r>
              <a:rPr b="0" lang="pl-PL" sz="3200" spc="-1" strike="noStrike">
                <a:solidFill>
                  <a:srgbClr val="000000"/>
                </a:solidFill>
                <a:latin typeface="Calibri"/>
              </a:rPr>
              <a:t>For Easter breakfast, sour rye soup, eggs, sausage, horseradish, bread, Easter cake and many more.</a:t>
            </a:r>
            <a:endParaRPr b="0" lang="pl-PL" sz="3200" spc="-1" strike="noStrike">
              <a:solidFill>
                <a:srgbClr val="000000"/>
              </a:solidFill>
              <a:latin typeface="Calibri"/>
            </a:endParaRPr>
          </a:p>
        </p:txBody>
      </p:sp>
      <p:pic>
        <p:nvPicPr>
          <p:cNvPr id="100" name="Picture 3" descr=""/>
          <p:cNvPicPr/>
          <p:nvPr/>
        </p:nvPicPr>
        <p:blipFill>
          <a:blip r:embed="rId1"/>
          <a:stretch/>
        </p:blipFill>
        <p:spPr>
          <a:xfrm>
            <a:off x="2339640" y="3213000"/>
            <a:ext cx="4298040" cy="3050280"/>
          </a:xfrm>
          <a:prstGeom prst="rect">
            <a:avLst/>
          </a:prstGeom>
          <a:ln>
            <a:noFill/>
          </a:ln>
        </p:spPr>
      </p:pic>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TextShape 1"/>
          <p:cNvSpPr txBox="1"/>
          <p:nvPr/>
        </p:nvSpPr>
        <p:spPr>
          <a:xfrm>
            <a:off x="457200" y="274680"/>
            <a:ext cx="8229240" cy="1142640"/>
          </a:xfrm>
          <a:prstGeom prst="rect">
            <a:avLst/>
          </a:prstGeom>
          <a:noFill/>
          <a:ln>
            <a:noFill/>
          </a:ln>
        </p:spPr>
        <p:txBody>
          <a:bodyPr anchor="ctr">
            <a:normAutofit/>
          </a:bodyPr>
          <a:p>
            <a:pPr algn="ctr">
              <a:lnSpc>
                <a:spcPct val="100000"/>
              </a:lnSpc>
            </a:pPr>
            <a:br/>
            <a:r>
              <a:rPr b="0" lang="pl-PL" sz="4400" spc="-1" strike="noStrike">
                <a:solidFill>
                  <a:srgbClr val="000000"/>
                </a:solidFill>
                <a:latin typeface="Calibri"/>
              </a:rPr>
              <a:t>Interesting facts about Easter</a:t>
            </a:r>
            <a:br/>
            <a:endParaRPr b="0" lang="pl-PL" sz="4400" spc="-1" strike="noStrike">
              <a:solidFill>
                <a:srgbClr val="000000"/>
              </a:solidFill>
              <a:latin typeface="Calibri"/>
            </a:endParaRPr>
          </a:p>
        </p:txBody>
      </p:sp>
      <p:sp>
        <p:nvSpPr>
          <p:cNvPr id="102" name="TextShape 2"/>
          <p:cNvSpPr txBox="1"/>
          <p:nvPr/>
        </p:nvSpPr>
        <p:spPr>
          <a:xfrm>
            <a:off x="457200" y="1600200"/>
            <a:ext cx="8229240" cy="4525560"/>
          </a:xfrm>
          <a:prstGeom prst="rect">
            <a:avLst/>
          </a:prstGeom>
          <a:noFill/>
          <a:ln>
            <a:noFill/>
          </a:ln>
        </p:spPr>
        <p:txBody>
          <a:bodyPr>
            <a:normAutofit/>
          </a:bodyPr>
          <a:p>
            <a:pPr marL="343080" indent="-342720">
              <a:lnSpc>
                <a:spcPct val="100000"/>
              </a:lnSpc>
              <a:spcBef>
                <a:spcPts val="479"/>
              </a:spcBef>
              <a:buClr>
                <a:srgbClr val="000000"/>
              </a:buClr>
              <a:buFont typeface="Wingdings" charset="2"/>
              <a:buChar char=""/>
            </a:pPr>
            <a:r>
              <a:rPr b="0" lang="pl-PL" sz="2400" spc="-1" strike="noStrike">
                <a:solidFill>
                  <a:srgbClr val="000000"/>
                </a:solidFill>
                <a:latin typeface="Calibri"/>
              </a:rPr>
              <a:t>Lent is to prepare for the Resurrection of the Lord. In Lent we fast and limit ourselves. But it's not about mortifying yourself, it's about cleansing and finding time to pray.</a:t>
            </a:r>
            <a:endParaRPr b="0" lang="pl-PL" sz="2400" spc="-1" strike="noStrike">
              <a:solidFill>
                <a:srgbClr val="000000"/>
              </a:solidFill>
              <a:latin typeface="Calibri"/>
            </a:endParaRPr>
          </a:p>
          <a:p>
            <a:pPr>
              <a:lnSpc>
                <a:spcPct val="100000"/>
              </a:lnSpc>
              <a:spcBef>
                <a:spcPts val="479"/>
              </a:spcBef>
            </a:pPr>
            <a:endParaRPr b="0" lang="pl-PL" sz="2400" spc="-1" strike="noStrike">
              <a:solidFill>
                <a:srgbClr val="000000"/>
              </a:solidFill>
              <a:latin typeface="Calibri"/>
            </a:endParaRPr>
          </a:p>
          <a:p>
            <a:pPr marL="343080" indent="-342720">
              <a:lnSpc>
                <a:spcPct val="100000"/>
              </a:lnSpc>
              <a:spcBef>
                <a:spcPts val="479"/>
              </a:spcBef>
              <a:buClr>
                <a:srgbClr val="000000"/>
              </a:buClr>
              <a:buFont typeface="Wingdings" charset="2"/>
              <a:buChar char=""/>
            </a:pPr>
            <a:r>
              <a:rPr b="0" lang="pl-PL" sz="2400" spc="-1" strike="noStrike">
                <a:solidFill>
                  <a:srgbClr val="000000"/>
                </a:solidFill>
                <a:latin typeface="Calibri"/>
              </a:rPr>
              <a:t>Maundy Thursday the unveiling of the cross on Good Friday is to highlight the mystery of the Sacrifice on the cross. He is discovered to begin adoration.</a:t>
            </a:r>
            <a:endParaRPr b="0" lang="pl-PL" sz="2400" spc="-1" strike="noStrike">
              <a:solidFill>
                <a:srgbClr val="000000"/>
              </a:solidFill>
              <a:latin typeface="Calibri"/>
            </a:endParaRPr>
          </a:p>
          <a:p>
            <a:pPr>
              <a:lnSpc>
                <a:spcPct val="100000"/>
              </a:lnSpc>
              <a:spcBef>
                <a:spcPts val="479"/>
              </a:spcBef>
            </a:pPr>
            <a:endParaRPr b="0" lang="pl-PL" sz="2400" spc="-1" strike="noStrike">
              <a:solidFill>
                <a:srgbClr val="000000"/>
              </a:solidFill>
              <a:latin typeface="Calibri"/>
            </a:endParaRPr>
          </a:p>
        </p:txBody>
      </p:sp>
      <p:pic>
        <p:nvPicPr>
          <p:cNvPr id="103" name="Picture 2" descr=""/>
          <p:cNvPicPr/>
          <p:nvPr/>
        </p:nvPicPr>
        <p:blipFill>
          <a:blip r:embed="rId1"/>
          <a:stretch/>
        </p:blipFill>
        <p:spPr>
          <a:xfrm>
            <a:off x="3204000" y="4581000"/>
            <a:ext cx="2466720" cy="184752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TextShape 1"/>
          <p:cNvSpPr txBox="1"/>
          <p:nvPr/>
        </p:nvSpPr>
        <p:spPr>
          <a:xfrm>
            <a:off x="457200" y="274680"/>
            <a:ext cx="8229240" cy="1142640"/>
          </a:xfrm>
          <a:prstGeom prst="rect">
            <a:avLst/>
          </a:prstGeom>
          <a:noFill/>
          <a:ln>
            <a:noFill/>
          </a:ln>
        </p:spPr>
        <p:txBody>
          <a:bodyPr anchor="ctr"/>
          <a:p>
            <a:endParaRPr b="0" lang="pl-PL" sz="1800" spc="-1" strike="noStrike">
              <a:solidFill>
                <a:srgbClr val="000000"/>
              </a:solidFill>
              <a:latin typeface="Calibri"/>
            </a:endParaRPr>
          </a:p>
        </p:txBody>
      </p:sp>
      <p:sp>
        <p:nvSpPr>
          <p:cNvPr id="105" name="TextShape 2"/>
          <p:cNvSpPr txBox="1"/>
          <p:nvPr/>
        </p:nvSpPr>
        <p:spPr>
          <a:xfrm>
            <a:off x="467640" y="260640"/>
            <a:ext cx="8218800" cy="5865120"/>
          </a:xfrm>
          <a:prstGeom prst="rect">
            <a:avLst/>
          </a:prstGeom>
          <a:noFill/>
          <a:ln>
            <a:noFill/>
          </a:ln>
        </p:spPr>
        <p:txBody>
          <a:bodyPr>
            <a:normAutofit/>
          </a:bodyPr>
          <a:p>
            <a:pPr marL="343080" indent="-342720">
              <a:lnSpc>
                <a:spcPct val="100000"/>
              </a:lnSpc>
              <a:spcBef>
                <a:spcPts val="561"/>
              </a:spcBef>
              <a:buClr>
                <a:srgbClr val="000000"/>
              </a:buClr>
              <a:buFont typeface="Wingdings" charset="2"/>
              <a:buChar char=""/>
            </a:pPr>
            <a:r>
              <a:rPr b="0" lang="pl-PL" sz="2800" spc="-1" strike="noStrike">
                <a:solidFill>
                  <a:srgbClr val="000000"/>
                </a:solidFill>
                <a:latin typeface="Calibri"/>
              </a:rPr>
              <a:t>The Way of the Cross in an extreme version what are the extreme ways of the cross and what are they about? It is a passage in a group of a maximum of ten people around forty kilometers. You walk in silence with a small cross on your back.</a:t>
            </a:r>
            <a:endParaRPr b="0" lang="pl-PL" sz="2800" spc="-1" strike="noStrike">
              <a:solidFill>
                <a:srgbClr val="000000"/>
              </a:solidFill>
              <a:latin typeface="Calibri"/>
            </a:endParaRPr>
          </a:p>
          <a:p>
            <a:pPr>
              <a:lnSpc>
                <a:spcPct val="100000"/>
              </a:lnSpc>
              <a:spcBef>
                <a:spcPts val="561"/>
              </a:spcBef>
            </a:pPr>
            <a:endParaRPr b="0" lang="pl-PL" sz="2800" spc="-1" strike="noStrike">
              <a:solidFill>
                <a:srgbClr val="000000"/>
              </a:solidFill>
              <a:latin typeface="Calibri"/>
            </a:endParaRPr>
          </a:p>
          <a:p>
            <a:pPr marL="343080" indent="-342720">
              <a:lnSpc>
                <a:spcPct val="100000"/>
              </a:lnSpc>
              <a:spcBef>
                <a:spcPts val="561"/>
              </a:spcBef>
              <a:buClr>
                <a:srgbClr val="000000"/>
              </a:buClr>
              <a:buFont typeface="Wingdings" charset="2"/>
              <a:buChar char=""/>
            </a:pPr>
            <a:r>
              <a:rPr b="0" lang="pl-PL" sz="2800" spc="-1" strike="noStrike">
                <a:solidFill>
                  <a:srgbClr val="000000"/>
                </a:solidFill>
                <a:latin typeface="Calibri"/>
              </a:rPr>
              <a:t>The custom of painting eggs. The tradition of painting eggs for Easter according to tradition was initiated by Maria Magdalena. The Polish legend also says that the stones with which St. Stephen was stoned turned into red eggs. Eggs symbolize the beginning of life.</a:t>
            </a:r>
            <a:endParaRPr b="0" lang="pl-PL" sz="2800" spc="-1" strike="noStrike">
              <a:solidFill>
                <a:srgbClr val="000000"/>
              </a:solidFill>
              <a:latin typeface="Calibri"/>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TextShape 1"/>
          <p:cNvSpPr txBox="1"/>
          <p:nvPr/>
        </p:nvSpPr>
        <p:spPr>
          <a:xfrm>
            <a:off x="457200" y="274680"/>
            <a:ext cx="8229240" cy="1142640"/>
          </a:xfrm>
          <a:prstGeom prst="rect">
            <a:avLst/>
          </a:prstGeom>
          <a:noFill/>
          <a:ln>
            <a:noFill/>
          </a:ln>
        </p:spPr>
        <p:txBody>
          <a:bodyPr anchor="ctr"/>
          <a:p>
            <a:endParaRPr b="0" lang="pl-PL" sz="1800" spc="-1" strike="noStrike">
              <a:solidFill>
                <a:srgbClr val="000000"/>
              </a:solidFill>
              <a:latin typeface="Calibri"/>
            </a:endParaRPr>
          </a:p>
        </p:txBody>
      </p:sp>
      <p:sp>
        <p:nvSpPr>
          <p:cNvPr id="107" name="TextShape 2"/>
          <p:cNvSpPr txBox="1"/>
          <p:nvPr/>
        </p:nvSpPr>
        <p:spPr>
          <a:xfrm>
            <a:off x="467640" y="260640"/>
            <a:ext cx="8218800" cy="5865120"/>
          </a:xfrm>
          <a:prstGeom prst="rect">
            <a:avLst/>
          </a:prstGeom>
          <a:noFill/>
          <a:ln>
            <a:noFill/>
          </a:ln>
        </p:spPr>
        <p:txBody>
          <a:bodyPr/>
          <a:p>
            <a:pPr marL="343080" indent="-342720">
              <a:lnSpc>
                <a:spcPct val="100000"/>
              </a:lnSpc>
              <a:spcBef>
                <a:spcPts val="641"/>
              </a:spcBef>
              <a:buClr>
                <a:srgbClr val="000000"/>
              </a:buClr>
              <a:buFont typeface="Wingdings" charset="2"/>
              <a:buChar char=""/>
            </a:pPr>
            <a:r>
              <a:rPr b="0" lang="pl-PL" sz="3200" spc="-1" strike="noStrike">
                <a:solidFill>
                  <a:srgbClr val="000000"/>
                </a:solidFill>
                <a:latin typeface="Calibri"/>
              </a:rPr>
              <a:t>The lamb with the red banner with the cross is the symbol of Christ who is victorious.</a:t>
            </a:r>
            <a:endParaRPr b="0" lang="pl-PL" sz="3200" spc="-1" strike="noStrike">
              <a:solidFill>
                <a:srgbClr val="000000"/>
              </a:solidFill>
              <a:latin typeface="Calibri"/>
            </a:endParaRPr>
          </a:p>
          <a:p>
            <a:pPr>
              <a:lnSpc>
                <a:spcPct val="100000"/>
              </a:lnSpc>
              <a:spcBef>
                <a:spcPts val="641"/>
              </a:spcBef>
            </a:pPr>
            <a:endParaRPr b="0" lang="pl-PL" sz="3200" spc="-1" strike="noStrike">
              <a:solidFill>
                <a:srgbClr val="000000"/>
              </a:solidFill>
              <a:latin typeface="Calibri"/>
            </a:endParaRPr>
          </a:p>
        </p:txBody>
      </p:sp>
      <p:pic>
        <p:nvPicPr>
          <p:cNvPr id="108" name="Picture 2" descr=""/>
          <p:cNvPicPr/>
          <p:nvPr/>
        </p:nvPicPr>
        <p:blipFill>
          <a:blip r:embed="rId1"/>
          <a:stretch/>
        </p:blipFill>
        <p:spPr>
          <a:xfrm>
            <a:off x="539640" y="1628640"/>
            <a:ext cx="2649240" cy="2520000"/>
          </a:xfrm>
          <a:prstGeom prst="rect">
            <a:avLst/>
          </a:prstGeom>
          <a:ln>
            <a:noFill/>
          </a:ln>
        </p:spPr>
      </p:pic>
      <p:pic>
        <p:nvPicPr>
          <p:cNvPr id="109" name="Picture 3" descr=""/>
          <p:cNvPicPr/>
          <p:nvPr/>
        </p:nvPicPr>
        <p:blipFill>
          <a:blip r:embed="rId2"/>
          <a:stretch/>
        </p:blipFill>
        <p:spPr>
          <a:xfrm>
            <a:off x="3060000" y="4365000"/>
            <a:ext cx="3347640" cy="2231640"/>
          </a:xfrm>
          <a:prstGeom prst="rect">
            <a:avLst/>
          </a:prstGeom>
          <a:ln>
            <a:noFill/>
          </a:ln>
        </p:spPr>
      </p:pic>
      <p:pic>
        <p:nvPicPr>
          <p:cNvPr id="110" name="Picture 4" descr=""/>
          <p:cNvPicPr/>
          <p:nvPr/>
        </p:nvPicPr>
        <p:blipFill>
          <a:blip r:embed="rId3"/>
          <a:stretch/>
        </p:blipFill>
        <p:spPr>
          <a:xfrm>
            <a:off x="5599080" y="1921680"/>
            <a:ext cx="2907000" cy="1934280"/>
          </a:xfrm>
          <a:prstGeom prst="rect">
            <a:avLst/>
          </a:prstGeom>
          <a:ln>
            <a:noFill/>
          </a:ln>
        </p:spPr>
      </p:pic>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530</TotalTime>
  <Application>LibreOffice/5.4.2.2$Windows_x86 LibreOffice_project/22b09f6418e8c2d508a9eaf86b2399209b0990f4</Application>
  <Words>448</Words>
  <Paragraphs>60</Paragraphs>
  <Company>Hewlett-Packard Company</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2020-03-01T11:59:42Z</dcterms:created>
  <dc:creator>Marcin Skrobek</dc:creator>
  <dc:description/>
  <dc:language>en-GB</dc:language>
  <cp:lastModifiedBy/>
  <dcterms:modified xsi:type="dcterms:W3CDTF">2020-03-13T17:57:40Z</dcterms:modified>
  <cp:revision>16</cp:revision>
  <dc:subject/>
  <dc:title>Prezentacja programu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Hewlett-Packard Company</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0</vt:i4>
  </property>
  <property fmtid="{D5CDD505-2E9C-101B-9397-08002B2CF9AE}" pid="9" name="PresentationFormat">
    <vt:lpwstr>Pokaz na ekranie (4:3)</vt:lpwstr>
  </property>
  <property fmtid="{D5CDD505-2E9C-101B-9397-08002B2CF9AE}" pid="10" name="ScaleCrop">
    <vt:bool>0</vt:bool>
  </property>
  <property fmtid="{D5CDD505-2E9C-101B-9397-08002B2CF9AE}" pid="11" name="ShareDoc">
    <vt:bool>0</vt:bool>
  </property>
  <property fmtid="{D5CDD505-2E9C-101B-9397-08002B2CF9AE}" pid="12" name="Slides">
    <vt:i4>16</vt:i4>
  </property>
</Properties>
</file>